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  <p:sldMasterId id="2147483716" r:id="rId2"/>
    <p:sldMasterId id="2147483648" r:id="rId3"/>
  </p:sldMasterIdLst>
  <p:notesMasterIdLst>
    <p:notesMasterId r:id="rId23"/>
  </p:notesMasterIdLst>
  <p:sldIdLst>
    <p:sldId id="257" r:id="rId4"/>
    <p:sldId id="2605" r:id="rId5"/>
    <p:sldId id="283" r:id="rId6"/>
    <p:sldId id="2581" r:id="rId7"/>
    <p:sldId id="373" r:id="rId8"/>
    <p:sldId id="2558" r:id="rId9"/>
    <p:sldId id="256" r:id="rId10"/>
    <p:sldId id="2528" r:id="rId11"/>
    <p:sldId id="2578" r:id="rId12"/>
    <p:sldId id="2593" r:id="rId13"/>
    <p:sldId id="2588" r:id="rId14"/>
    <p:sldId id="2598" r:id="rId15"/>
    <p:sldId id="2591" r:id="rId16"/>
    <p:sldId id="2597" r:id="rId17"/>
    <p:sldId id="2599" r:id="rId18"/>
    <p:sldId id="2600" r:id="rId19"/>
    <p:sldId id="2601" r:id="rId20"/>
    <p:sldId id="2602" r:id="rId21"/>
    <p:sldId id="2462" r:id="rId2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5B16"/>
    <a:srgbClr val="660066"/>
    <a:srgbClr val="990000"/>
    <a:srgbClr val="CC0066"/>
    <a:srgbClr val="9933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00055E5-23E7-A8F3-90B1-B9DC4BDF15E2}" v="1264" dt="2026-03-31T09:53:23.892"/>
    <p1510:client id="{8321A905-B98F-64B7-4A09-193255E031EE}" v="132" dt="2026-03-30T12:55:17.071"/>
    <p1510:client id="{FE5368D6-3918-BCF3-DC16-BE7460C4E84F}" v="485" dt="2026-03-30T08:27:20.75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2160"/>
        <p:guide pos="3840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notesMaster" Target="notesMasters/notesMaster1.xml"/><Relationship Id="rId28" Type="http://schemas.microsoft.com/office/2015/10/relationships/revisionInfo" Target="revisionInfo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5E6AFB-63E3-48C6-894D-5A50D99EC086}" type="datetimeFigureOut">
              <a:rPr lang="ko-KR" altLang="en-US" smtClean="0"/>
              <a:t>2026-03-31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6F5BE8-6970-450C-A342-D9D94ABB3E8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23880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26C6F6-EF08-0623-9807-B334D81F35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0472B35B-AA04-06CB-A9FF-0B5F0635009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2966AE27-2C81-3DD1-9320-C590884BD82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latin typeface="맑은 고딕"/>
              <a:ea typeface="맑은 고딕"/>
              <a:cs typeface="Calibri"/>
            </a:endParaRP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4E98DD6F-2067-B1E9-59A1-C474AB1087D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6F5BE8-6970-450C-A342-D9D94ABB3E83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748846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>
              <a:defRPr/>
            </a:pPr>
            <a:fld id="{DE16D162-4C84-44AD-8086-359F141C9DD6}" type="slidenum">
              <a:rPr lang="en-US"/>
              <a:pPr rtl="0">
                <a:defRPr/>
              </a:pPr>
              <a:t>5</a:t>
            </a:fld>
            <a:endParaRPr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 rtl="0">
              <a:defRPr/>
            </a:pPr>
            <a:fld id="{1358A3CE-A790-4A0D-9FF6-7F7A1AC38C05}" type="datetime1">
              <a:rPr lang="ko-KR" altLang="ko-KR"/>
              <a:pPr rtl="0">
                <a:defRPr/>
              </a:pPr>
              <a:t>2026-03-31</a:t>
            </a:fld>
            <a:endParaRPr lang="ko-K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498ED2-A736-91FE-635D-7DDC55BBDD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FCD3211A-B4EE-37F7-3808-6A3A13F4572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B45ABFD4-7731-7736-C749-E2D97D055F5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>
              <a:latin typeface="Calibri"/>
              <a:ea typeface="맑은 고딕"/>
              <a:cs typeface="Calibri"/>
            </a:endParaRP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B440E292-5736-FB8F-78D2-DDA51FFC0B0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6F5BE8-6970-450C-A342-D9D94ABB3E83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912016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213FAA-0B1F-565A-CDF0-5F888CD2B3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F518A8C4-1D05-07A6-BDB0-0AA37810D2B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849B6D59-238F-3452-5731-14C16316D0A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b="1" dirty="0">
                <a:ea typeface="맑은 고딕"/>
              </a:rPr>
              <a:t>이란의</a:t>
            </a:r>
            <a:r>
              <a:rPr lang="en-US" altLang="ko-KR" b="1" dirty="0">
                <a:ea typeface="맑은 고딕"/>
              </a:rPr>
              <a:t> </a:t>
            </a:r>
            <a:r>
              <a:rPr lang="ko-KR" altLang="en-US" b="1" dirty="0">
                <a:ea typeface="맑은 고딕"/>
              </a:rPr>
              <a:t>열악해지는</a:t>
            </a:r>
            <a:r>
              <a:rPr lang="en-US" altLang="ko-KR" b="1" dirty="0">
                <a:ea typeface="맑은 고딕"/>
              </a:rPr>
              <a:t> </a:t>
            </a:r>
            <a:r>
              <a:rPr lang="ko-KR" altLang="en-US" b="1" dirty="0">
                <a:ea typeface="맑은 고딕"/>
              </a:rPr>
              <a:t>교도소</a:t>
            </a:r>
            <a:r>
              <a:rPr lang="en-US" altLang="ko-KR" b="1" dirty="0">
                <a:ea typeface="맑은 고딕"/>
              </a:rPr>
              <a:t> </a:t>
            </a:r>
            <a:r>
              <a:rPr lang="ko-KR" altLang="en-US" b="1" dirty="0">
                <a:ea typeface="맑은 고딕"/>
              </a:rPr>
              <a:t>상황</a:t>
            </a:r>
            <a:r>
              <a:rPr lang="en-US" altLang="ko-KR" dirty="0">
                <a:ea typeface="맑은 고딕"/>
              </a:rPr>
              <a:t> | #</a:t>
            </a:r>
            <a:r>
              <a:rPr lang="ko-KR" altLang="en-US" dirty="0">
                <a:ea typeface="맑은 고딕"/>
              </a:rPr>
              <a:t>이란</a:t>
            </a:r>
            <a:r>
              <a:rPr lang="en-US" altLang="ko-KR" dirty="0">
                <a:ea typeface="맑은 고딕"/>
              </a:rPr>
              <a:t> 2026</a:t>
            </a:r>
            <a:r>
              <a:rPr lang="ko-KR" altLang="en-US" dirty="0">
                <a:ea typeface="맑은 고딕"/>
              </a:rPr>
              <a:t>년</a:t>
            </a:r>
            <a:r>
              <a:rPr lang="en-US" altLang="ko-KR" dirty="0">
                <a:ea typeface="맑은 고딕"/>
              </a:rPr>
              <a:t> 3</a:t>
            </a:r>
            <a:r>
              <a:rPr lang="ko-KR" altLang="en-US" dirty="0">
                <a:ea typeface="맑은 고딕"/>
              </a:rPr>
              <a:t>월</a:t>
            </a:r>
            <a:r>
              <a:rPr lang="en-US" altLang="ko-KR" dirty="0">
                <a:ea typeface="맑은 고딕"/>
              </a:rPr>
              <a:t> 24</a:t>
            </a:r>
            <a:r>
              <a:rPr lang="ko-KR" altLang="en-US" dirty="0">
                <a:ea typeface="맑은 고딕"/>
              </a:rPr>
              <a:t>일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게시됨</a:t>
            </a:r>
            <a:r>
              <a:rPr lang="en-US" altLang="ko-KR">
                <a:ea typeface="맑은 고딕"/>
              </a:rPr>
              <a:t> |</a:t>
            </a:r>
            <a:endParaRPr lang="ko-KR" altLang="en-US">
              <a:ea typeface="맑은 고딕"/>
            </a:endParaRPr>
          </a:p>
          <a:p>
            <a:r>
              <a:rPr lang="ko-KR" altLang="en-US" dirty="0">
                <a:ea typeface="맑은 고딕"/>
              </a:rPr>
              <a:t>현재의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분쟁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와중에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행방이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묘연해진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한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수감된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기독교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개종자에</a:t>
            </a:r>
            <a:r>
              <a:rPr lang="en-US" altLang="ko-KR" dirty="0">
                <a:ea typeface="맑은 고딕"/>
              </a:rPr>
              <a:t> </a:t>
            </a:r>
            <a:r>
              <a:rPr lang="en-US" dirty="0" err="1"/>
              <a:t>대한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우려가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커지고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있습니다</a:t>
            </a:r>
            <a:r>
              <a:rPr lang="en-US" dirty="0"/>
              <a:t>. </a:t>
            </a:r>
            <a:r>
              <a:rPr lang="ko-KR" altLang="en-US" dirty="0">
                <a:ea typeface="맑은 고딕"/>
              </a:rPr>
              <a:t>시민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소헤일리니아</a:t>
            </a:r>
            <a:r>
              <a:rPr lang="en-US" dirty="0"/>
              <a:t>(Simin </a:t>
            </a:r>
            <a:r>
              <a:rPr lang="en-US" dirty="0" err="1"/>
              <a:t>Soheilinia</a:t>
            </a:r>
            <a:r>
              <a:rPr lang="en-US" dirty="0"/>
              <a:t>)</a:t>
            </a:r>
            <a:r>
              <a:rPr lang="ko-KR" altLang="en-US" dirty="0">
                <a:ea typeface="맑은 고딕"/>
              </a:rPr>
              <a:t>는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석방이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예정되어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있던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이란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기독교인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여성이지만</a:t>
            </a:r>
            <a:r>
              <a:rPr lang="en-US" dirty="0"/>
              <a:t>, </a:t>
            </a:r>
            <a:r>
              <a:rPr lang="ko-KR" altLang="en-US" dirty="0">
                <a:ea typeface="맑은 고딕"/>
              </a:rPr>
              <a:t>그녀의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석방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소식은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지속되는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분쟁에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가려졌습니다</a:t>
            </a:r>
            <a:r>
              <a:rPr lang="en-US" dirty="0"/>
              <a:t>. </a:t>
            </a:r>
            <a:r>
              <a:rPr lang="ko-KR" altLang="en-US" dirty="0">
                <a:ea typeface="맑은 고딕"/>
              </a:rPr>
              <a:t>그녀의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가족은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전쟁이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시작된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지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거의</a:t>
            </a:r>
            <a:r>
              <a:rPr lang="en-US" dirty="0"/>
              <a:t> 3</a:t>
            </a:r>
            <a:r>
              <a:rPr lang="ko-KR" altLang="en-US" dirty="0">
                <a:ea typeface="맑은 고딕"/>
              </a:rPr>
              <a:t>주가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다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되어가도록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그녀와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연락이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닿지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않고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있으며</a:t>
            </a:r>
            <a:r>
              <a:rPr lang="en-US" dirty="0"/>
              <a:t>, </a:t>
            </a:r>
            <a:r>
              <a:rPr lang="ko-KR" altLang="en-US" dirty="0">
                <a:ea typeface="맑은 고딕"/>
              </a:rPr>
              <a:t>그녀의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상태와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안전에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대해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깊이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걱정하고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있다고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말합니다</a:t>
            </a:r>
            <a:r>
              <a:rPr lang="en-US" dirty="0"/>
              <a:t>. </a:t>
            </a:r>
            <a:r>
              <a:rPr lang="ko-KR" altLang="en-US" dirty="0">
                <a:ea typeface="맑은 고딕"/>
              </a:rPr>
              <a:t>시민은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테헤란의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에빈</a:t>
            </a:r>
            <a:r>
              <a:rPr lang="en-US" dirty="0"/>
              <a:t>(Evin) </a:t>
            </a:r>
            <a:r>
              <a:rPr lang="ko-KR" altLang="en-US" dirty="0">
                <a:ea typeface="맑은 고딕"/>
              </a:rPr>
              <a:t>교도소에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수감되어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있었으며</a:t>
            </a:r>
            <a:r>
              <a:rPr lang="en-US" dirty="0"/>
              <a:t>, </a:t>
            </a:r>
            <a:r>
              <a:rPr lang="ko-KR" altLang="en-US" dirty="0">
                <a:ea typeface="맑은 고딕"/>
              </a:rPr>
              <a:t>지난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토요일은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그녀의</a:t>
            </a:r>
            <a:r>
              <a:rPr lang="en-US" dirty="0"/>
              <a:t> 48</a:t>
            </a:r>
            <a:r>
              <a:rPr lang="ko-KR" altLang="en-US" dirty="0">
                <a:ea typeface="맑은 고딕"/>
              </a:rPr>
              <a:t>번째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생일이었습니다</a:t>
            </a:r>
            <a:r>
              <a:rPr lang="en-US" dirty="0"/>
              <a:t>. </a:t>
            </a:r>
            <a:r>
              <a:rPr lang="ko-KR" altLang="en-US" dirty="0">
                <a:ea typeface="맑은 고딕"/>
              </a:rPr>
              <a:t>그녀는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당국이</a:t>
            </a:r>
            <a:r>
              <a:rPr lang="en-US" dirty="0"/>
              <a:t> '</a:t>
            </a:r>
            <a:r>
              <a:rPr lang="ko-KR" altLang="en-US" dirty="0">
                <a:ea typeface="맑은 고딕"/>
              </a:rPr>
              <a:t>국가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안보에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반하는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행위</a:t>
            </a:r>
            <a:r>
              <a:rPr lang="en-US" dirty="0"/>
              <a:t>'</a:t>
            </a:r>
            <a:r>
              <a:rPr lang="ko-KR" altLang="en-US" dirty="0">
                <a:ea typeface="맑은 고딕"/>
              </a:rPr>
              <a:t>라고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규정한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가정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교회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활동과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관련된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혐의로</a:t>
            </a:r>
            <a:r>
              <a:rPr lang="en-US" dirty="0"/>
              <a:t> 10</a:t>
            </a:r>
            <a:r>
              <a:rPr lang="ko-KR" altLang="en-US" dirty="0">
                <a:ea typeface="맑은 고딕"/>
              </a:rPr>
              <a:t>년의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징역형을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선고받고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복역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중이었습니다</a:t>
            </a:r>
            <a:r>
              <a:rPr lang="en-US" dirty="0"/>
              <a:t>.</a:t>
            </a:r>
            <a:endParaRPr lang="en-US" dirty="0">
              <a:ea typeface="맑은 고딕"/>
            </a:endParaRPr>
          </a:p>
          <a:p>
            <a:r>
              <a:rPr lang="ko-KR" altLang="en-US">
                <a:ea typeface="맑은 고딕"/>
              </a:rPr>
              <a:t>전쟁</a:t>
            </a:r>
            <a:r>
              <a:rPr lang="en-US"/>
              <a:t> 전 </a:t>
            </a:r>
            <a:r>
              <a:rPr lang="ko-KR" altLang="en-US">
                <a:ea typeface="맑은 고딕"/>
              </a:rPr>
              <a:t>최근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상황에서는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그녀의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형량이</a:t>
            </a:r>
            <a:r>
              <a:rPr lang="en-US"/>
              <a:t> 3</a:t>
            </a:r>
            <a:r>
              <a:rPr lang="ko-KR" altLang="en-US">
                <a:ea typeface="맑은 고딕"/>
              </a:rPr>
              <a:t>년</a:t>
            </a:r>
            <a:r>
              <a:rPr lang="en-US"/>
              <a:t> 6</a:t>
            </a:r>
            <a:r>
              <a:rPr lang="ko-KR" altLang="en-US">
                <a:ea typeface="맑은 고딕"/>
              </a:rPr>
              <a:t>개월로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감형되었습니다</a:t>
            </a:r>
            <a:r>
              <a:rPr lang="en-US"/>
              <a:t>. </a:t>
            </a:r>
            <a:r>
              <a:rPr lang="ko-KR" altLang="en-US">
                <a:ea typeface="맑은 고딕"/>
              </a:rPr>
              <a:t>심지어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남은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형기를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전자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감시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장치를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착용한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채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교도소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밖에서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복역하도록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허용하는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합의도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있었습니다</a:t>
            </a:r>
            <a:r>
              <a:rPr lang="en-US"/>
              <a:t>. </a:t>
            </a:r>
            <a:r>
              <a:rPr lang="ko-KR" altLang="en-US">
                <a:ea typeface="맑은 고딕"/>
              </a:rPr>
              <a:t>그러나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분쟁이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터지면서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그녀와의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모든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연락이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끊겼으며</a:t>
            </a:r>
            <a:r>
              <a:rPr lang="en-US"/>
              <a:t>, </a:t>
            </a:r>
            <a:r>
              <a:rPr lang="ko-KR" altLang="en-US">
                <a:ea typeface="맑은 고딕"/>
              </a:rPr>
              <a:t>이는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오늘날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이란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내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많은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다른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수감자가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처한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상황과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마찬가지입니다</a:t>
            </a:r>
            <a:r>
              <a:rPr lang="en-US"/>
              <a:t>.</a:t>
            </a:r>
          </a:p>
          <a:p>
            <a:r>
              <a:rPr lang="ko-KR" altLang="en-US">
                <a:ea typeface="맑은 고딕"/>
              </a:rPr>
              <a:t>에빈과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같은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교도소의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여건은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전쟁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시작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이후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현저히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악화되었습니다</a:t>
            </a:r>
            <a:r>
              <a:rPr lang="en-US"/>
              <a:t>. </a:t>
            </a:r>
            <a:r>
              <a:rPr lang="ko-KR" altLang="en-US">
                <a:ea typeface="맑은 고딕"/>
              </a:rPr>
              <a:t>일반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교도소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간수들이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초소를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떠나고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대신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보안군이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통제권을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장악했다는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주장이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제기되고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있습니다</a:t>
            </a:r>
            <a:r>
              <a:rPr lang="en-US"/>
              <a:t>. </a:t>
            </a:r>
            <a:r>
              <a:rPr lang="ko-KR" altLang="en-US">
                <a:ea typeface="맑은 고딕"/>
              </a:rPr>
              <a:t>가족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면회와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진료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예약이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중단된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것으로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알려졌으며</a:t>
            </a:r>
            <a:r>
              <a:rPr lang="en-US"/>
              <a:t>, </a:t>
            </a:r>
            <a:r>
              <a:rPr lang="ko-KR" altLang="en-US">
                <a:ea typeface="맑은 고딕"/>
              </a:rPr>
              <a:t>의료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서비스에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대한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접근도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엄격히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제한되었습니다</a:t>
            </a:r>
            <a:r>
              <a:rPr lang="en-US"/>
              <a:t>. </a:t>
            </a:r>
            <a:r>
              <a:rPr lang="ko-KR" altLang="en-US">
                <a:ea typeface="맑은 고딕"/>
              </a:rPr>
              <a:t>어떤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경우에는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수감자들이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질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낮은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소량의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식사를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하루에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한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번만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제공받고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있다는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이야기도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들립니다</a:t>
            </a:r>
            <a:r>
              <a:rPr lang="en-US"/>
              <a:t>. </a:t>
            </a:r>
            <a:r>
              <a:rPr lang="ko-KR" altLang="en-US">
                <a:ea typeface="맑은 고딕"/>
              </a:rPr>
              <a:t>이러한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상황은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취약한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수감자들</a:t>
            </a:r>
            <a:r>
              <a:rPr lang="en-US"/>
              <a:t>, </a:t>
            </a:r>
            <a:r>
              <a:rPr lang="ko-KR" altLang="en-US">
                <a:ea typeface="맑은 고딕"/>
              </a:rPr>
              <a:t>특히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신앙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때문에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수감된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이들에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대한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두려움을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증폭시켰습니다</a:t>
            </a:r>
            <a:r>
              <a:rPr lang="en-US"/>
              <a:t>. </a:t>
            </a:r>
            <a:r>
              <a:rPr lang="ko-KR" altLang="en-US">
                <a:ea typeface="맑은 고딕"/>
              </a:rPr>
              <a:t>분쟁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이전에는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최소</a:t>
            </a:r>
            <a:r>
              <a:rPr lang="en-US"/>
              <a:t> 48</a:t>
            </a:r>
            <a:r>
              <a:rPr lang="ko-KR" altLang="en-US">
                <a:ea typeface="맑은 고딕"/>
              </a:rPr>
              <a:t>명의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기독교인이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신앙이나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종교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활동으로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인해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이란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전역에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수감된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것으로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알려졌으며</a:t>
            </a:r>
            <a:r>
              <a:rPr lang="en-US"/>
              <a:t>, </a:t>
            </a:r>
            <a:r>
              <a:rPr lang="ko-KR" altLang="en-US">
                <a:ea typeface="맑은 고딕"/>
              </a:rPr>
              <a:t>그중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상당수가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에빈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교도소에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갇혀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있었습니다</a:t>
            </a:r>
            <a:r>
              <a:rPr lang="en-US"/>
              <a:t>.</a:t>
            </a:r>
          </a:p>
          <a:p>
            <a:r>
              <a:rPr lang="ko-KR" altLang="en-US" dirty="0">
                <a:ea typeface="맑은 고딕"/>
              </a:rPr>
              <a:t>시민은</a:t>
            </a:r>
            <a:r>
              <a:rPr lang="en-US" dirty="0"/>
              <a:t> 2025</a:t>
            </a:r>
            <a:r>
              <a:rPr lang="ko-KR" altLang="en-US" dirty="0">
                <a:ea typeface="맑은 고딕"/>
              </a:rPr>
              <a:t>년</a:t>
            </a:r>
            <a:r>
              <a:rPr lang="en-US" dirty="0"/>
              <a:t> 9</a:t>
            </a:r>
            <a:r>
              <a:rPr lang="ko-KR" altLang="en-US" dirty="0">
                <a:ea typeface="맑은 고딕"/>
              </a:rPr>
              <a:t>월부터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구금된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상태입니다</a:t>
            </a:r>
            <a:r>
              <a:rPr lang="en-US" dirty="0"/>
              <a:t>. </a:t>
            </a:r>
            <a:r>
              <a:rPr lang="ko-KR" altLang="en-US" dirty="0">
                <a:ea typeface="맑은 고딕"/>
              </a:rPr>
              <a:t>그녀는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고국에서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법적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조치에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직면한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후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피난처를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찾아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떠났던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캐나다에서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이란으로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돌아오던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중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체포되었습니다</a:t>
            </a:r>
            <a:r>
              <a:rPr lang="en-US" dirty="0"/>
              <a:t>. </a:t>
            </a:r>
            <a:r>
              <a:rPr lang="ko-KR" altLang="en-US" dirty="0">
                <a:ea typeface="맑은 고딕"/>
              </a:rPr>
              <a:t>그녀가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돌아온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것은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가족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사정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때문이었습니다</a:t>
            </a:r>
            <a:r>
              <a:rPr lang="en-US" dirty="0"/>
              <a:t>. </a:t>
            </a:r>
            <a:r>
              <a:rPr lang="ko-KR" altLang="en-US" dirty="0">
                <a:ea typeface="맑은 고딕"/>
              </a:rPr>
              <a:t>아버지가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돌아가시고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어머니가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중병에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걸리셨다는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소식을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듣고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시민은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아들과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함께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이란으로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돌아가는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길을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택했습니다</a:t>
            </a:r>
            <a:r>
              <a:rPr lang="en-US" dirty="0"/>
              <a:t>. </a:t>
            </a:r>
            <a:r>
              <a:rPr lang="ko-KR" altLang="en-US" dirty="0">
                <a:ea typeface="맑은 고딕"/>
              </a:rPr>
              <a:t>그녀의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사건이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뒤집힐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수도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있다는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남편의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희망에도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불구하고</a:t>
            </a:r>
            <a:r>
              <a:rPr lang="en-US" dirty="0"/>
              <a:t>, </a:t>
            </a:r>
            <a:r>
              <a:rPr lang="ko-KR" altLang="en-US" dirty="0">
                <a:ea typeface="맑은 고딕"/>
              </a:rPr>
              <a:t>그녀는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도착하자마자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구금되었습니다</a:t>
            </a:r>
            <a:r>
              <a:rPr lang="en-US" dirty="0"/>
              <a:t>. </a:t>
            </a:r>
            <a:r>
              <a:rPr lang="ko-KR" altLang="en-US" dirty="0">
                <a:ea typeface="맑은 고딕"/>
              </a:rPr>
              <a:t>처음에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그녀는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카르차크</a:t>
            </a:r>
            <a:r>
              <a:rPr lang="en-US" dirty="0"/>
              <a:t>(</a:t>
            </a:r>
            <a:r>
              <a:rPr lang="en-US" dirty="0" err="1"/>
              <a:t>Qarchak</a:t>
            </a:r>
            <a:r>
              <a:rPr lang="en-US" dirty="0"/>
              <a:t>) </a:t>
            </a:r>
            <a:r>
              <a:rPr lang="ko-KR" altLang="en-US" dirty="0">
                <a:ea typeface="맑은 고딕"/>
              </a:rPr>
              <a:t>여자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교도소로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이송되었다가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나중에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에빈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교도소로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옮겨졌습니다</a:t>
            </a:r>
            <a:r>
              <a:rPr lang="en-US" dirty="0"/>
              <a:t>.</a:t>
            </a:r>
            <a:endParaRPr lang="en-US" dirty="0">
              <a:ea typeface="맑은 고딕"/>
            </a:endParaRPr>
          </a:p>
          <a:p>
            <a:r>
              <a:rPr lang="ko-KR" altLang="en-US">
                <a:ea typeface="맑은 고딕"/>
              </a:rPr>
              <a:t>시민의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상황은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안타깝게도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유별난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사례가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아닙니다</a:t>
            </a:r>
            <a:r>
              <a:rPr lang="en-US"/>
              <a:t>. </a:t>
            </a:r>
            <a:r>
              <a:rPr lang="ko-KR" altLang="en-US">
                <a:ea typeface="맑은 고딕"/>
              </a:rPr>
              <a:t>종종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망명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신청자로서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해외에서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생활하다가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귀국한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여러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이란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기독교인이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체포와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투옥을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경험했습니다</a:t>
            </a:r>
            <a:r>
              <a:rPr lang="en-US"/>
              <a:t>. </a:t>
            </a:r>
            <a:r>
              <a:rPr lang="ko-KR" altLang="en-US">
                <a:ea typeface="맑은 고딕"/>
              </a:rPr>
              <a:t>어떤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경우에는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해외에서의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세례나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교회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생활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참여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기록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등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이란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밖에서의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기독교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활동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기록이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그들에게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불리한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증거로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사용되기도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했습니다</a:t>
            </a:r>
            <a:r>
              <a:rPr lang="en-US"/>
              <a:t>. </a:t>
            </a:r>
            <a:r>
              <a:rPr lang="ko-KR" altLang="en-US">
                <a:ea typeface="맑은 고딕"/>
              </a:rPr>
              <a:t>인권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단체들은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이러한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양상이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해외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거주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중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공개적으로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신앙생활을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했던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개종자들에게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추가적인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위험을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초래한다고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경고해</a:t>
            </a:r>
            <a:r>
              <a:rPr lang="en-US" dirty="0"/>
              <a:t> </a:t>
            </a:r>
            <a:r>
              <a:rPr lang="ko-KR" altLang="en-US">
                <a:ea typeface="맑은 고딕"/>
              </a:rPr>
              <a:t>왔습니다</a:t>
            </a:r>
            <a:r>
              <a:rPr lang="en-US"/>
              <a:t>.</a:t>
            </a:r>
          </a:p>
          <a:p>
            <a:r>
              <a:rPr lang="ko-KR" altLang="en-US" dirty="0">
                <a:ea typeface="맑은 고딕"/>
              </a:rPr>
              <a:t>전쟁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발발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이후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계속된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시민의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침묵은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특히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불안정한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시기에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양심수들이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얼마나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취약한지를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보여주는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고통스러운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일깨움입니다</a:t>
            </a:r>
            <a:r>
              <a:rPr lang="en-US" dirty="0"/>
              <a:t>. </a:t>
            </a:r>
            <a:r>
              <a:rPr lang="ko-KR" altLang="en-US" dirty="0">
                <a:ea typeface="맑은 고딕"/>
              </a:rPr>
              <a:t>그녀의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가족과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많은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이들이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소식을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기다리며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희망을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품는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동시에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최악의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상황을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두려워하며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남겨져</a:t>
            </a:r>
            <a:r>
              <a:rPr lang="en-US" dirty="0"/>
              <a:t> </a:t>
            </a:r>
            <a:r>
              <a:rPr lang="en-US" dirty="0" err="1"/>
              <a:t>있습니다</a:t>
            </a:r>
            <a:r>
              <a:rPr lang="en-US" dirty="0"/>
              <a:t>. </a:t>
            </a:r>
            <a:r>
              <a:rPr lang="ko-KR" altLang="en-US" dirty="0">
                <a:ea typeface="맑은 고딕"/>
              </a:rPr>
              <a:t>그녀의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이야기는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이란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기독교인들이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직면한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도전뿐만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아니라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전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세계적인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관심과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기도</a:t>
            </a:r>
            <a:r>
              <a:rPr lang="en-US" dirty="0"/>
              <a:t>, </a:t>
            </a:r>
            <a:r>
              <a:rPr lang="ko-KR" altLang="en-US" dirty="0">
                <a:ea typeface="맑은 고딕"/>
              </a:rPr>
              <a:t>그리고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자비가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절실히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필요함을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강조합니다</a:t>
            </a:r>
            <a:r>
              <a:rPr lang="en-US" dirty="0"/>
              <a:t>.</a:t>
            </a:r>
            <a:endParaRPr lang="en-US" dirty="0">
              <a:ea typeface="맑은 고딕"/>
            </a:endParaRPr>
          </a:p>
          <a:p>
            <a:endParaRPr lang="en-US" dirty="0">
              <a:ea typeface="맑은 고딕"/>
            </a:endParaRP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E170E3ED-E843-AFF6-AF9B-4E891EA39D3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6F5BE8-6970-450C-A342-D9D94ABB3E83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54771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F3B601-E1DD-84F2-B57E-394947713F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E8347054-0C31-4A97-FA86-58F8D8E7661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F296742D-0EF4-3ECB-DA68-8728062FDB6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>
              <a:ea typeface="맑은 고딕"/>
            </a:endParaRP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03876DEA-0D76-A6EC-941B-A09BDCCAB5F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6F5BE8-6970-450C-A342-D9D94ABB3E83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532072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E3685E-24B5-48A3-EE6D-B71D595478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7AD56648-292C-05FA-1381-EB68EE27F68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00C7FFCC-B8A3-939C-3EE7-3DFB60A3308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>
              <a:ea typeface="맑은 고딕"/>
            </a:endParaRP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C0AE57C3-933E-6FF7-7C1C-2E678EB26E9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6F5BE8-6970-450C-A342-D9D94ABB3E83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461878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8DC415-0153-14B6-5F79-C85F51F9B1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A0383284-EEC4-DBEF-D2A8-1CE888B0E81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D30C94C7-C8E4-6154-873C-B5793831225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>
              <a:ea typeface="맑은 고딕"/>
            </a:endParaRP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E81CCADE-BCE1-DEB3-5F98-81DCF85F435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6F5BE8-6970-450C-A342-D9D94ABB3E83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385651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2A0247-4981-9FC8-5755-532BE2C4B4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C2701380-EBF1-F9E6-60B2-3832380475A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7C2EB404-F83A-B284-A88D-59581141D5B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#AriseAfrica #DRC </a:t>
            </a:r>
            <a:r>
              <a:rPr lang="en-US" altLang="ko-KR" b="1" dirty="0">
                <a:ea typeface="맑은 고딕"/>
              </a:rPr>
              <a:t>ADF </a:t>
            </a:r>
            <a:r>
              <a:rPr lang="ko-KR" altLang="en-US" b="1" dirty="0">
                <a:ea typeface="맑은 고딕"/>
              </a:rPr>
              <a:t>공격으로</a:t>
            </a:r>
            <a:r>
              <a:rPr lang="en-US" altLang="ko-KR" b="1" dirty="0">
                <a:ea typeface="맑은 고딕"/>
              </a:rPr>
              <a:t> 50</a:t>
            </a:r>
            <a:r>
              <a:rPr lang="ko-KR" altLang="en-US" b="1" dirty="0">
                <a:ea typeface="맑은 고딕"/>
              </a:rPr>
              <a:t>명</a:t>
            </a:r>
            <a:r>
              <a:rPr lang="en-US" altLang="ko-KR" b="1" dirty="0">
                <a:ea typeface="맑은 고딕"/>
              </a:rPr>
              <a:t> </a:t>
            </a:r>
            <a:r>
              <a:rPr lang="ko-KR" altLang="en-US" b="1" dirty="0">
                <a:ea typeface="맑은 고딕"/>
              </a:rPr>
              <a:t>사망</a:t>
            </a:r>
            <a:r>
              <a:rPr lang="en-US" altLang="ko-KR" b="1" dirty="0">
                <a:ea typeface="맑은 고딕"/>
              </a:rPr>
              <a:t>, 31,600</a:t>
            </a:r>
            <a:r>
              <a:rPr lang="ko-KR" altLang="en-US" b="1" dirty="0">
                <a:ea typeface="맑은 고딕"/>
              </a:rPr>
              <a:t>명</a:t>
            </a:r>
            <a:r>
              <a:rPr lang="en-US" altLang="ko-KR" b="1" dirty="0">
                <a:ea typeface="맑은 고딕"/>
              </a:rPr>
              <a:t> </a:t>
            </a:r>
            <a:r>
              <a:rPr lang="ko-KR" altLang="en-US" b="1" dirty="0">
                <a:ea typeface="맑은 고딕"/>
              </a:rPr>
              <a:t>발생</a:t>
            </a:r>
            <a:r>
              <a:rPr lang="en-US" altLang="ko-KR" b="1" dirty="0">
                <a:ea typeface="맑은 고딕"/>
              </a:rPr>
              <a:t> </a:t>
            </a:r>
          </a:p>
          <a:p>
            <a:r>
              <a:rPr lang="ko-KR" altLang="en-US" b="1">
                <a:ea typeface="맑은 고딕"/>
              </a:rPr>
              <a:t>샐리</a:t>
            </a:r>
            <a:r>
              <a:rPr lang="en-US" altLang="ko-KR" b="1">
                <a:ea typeface="맑은 고딕"/>
              </a:rPr>
              <a:t> N. (Sally N.) </a:t>
            </a:r>
            <a:r>
              <a:rPr lang="ko-KR" altLang="en-US" b="1">
                <a:ea typeface="맑은 고딕"/>
              </a:rPr>
              <a:t>작성</a:t>
            </a:r>
            <a:endParaRPr lang="ko-KR">
              <a:ea typeface="맑은 고딕"/>
            </a:endParaRPr>
          </a:p>
          <a:p>
            <a:r>
              <a:rPr lang="ko-KR" altLang="en-US">
                <a:ea typeface="맑은 고딕"/>
              </a:rPr>
              <a:t>올해</a:t>
            </a:r>
            <a:r>
              <a:rPr lang="en-US" altLang="ko-KR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초부터</a:t>
            </a:r>
            <a:r>
              <a:rPr lang="en-US" altLang="ko-KR">
                <a:ea typeface="맑은 고딕"/>
              </a:rPr>
              <a:t> ADF(</a:t>
            </a:r>
            <a:r>
              <a:rPr lang="ko-KR" altLang="en-US">
                <a:ea typeface="맑은 고딕"/>
              </a:rPr>
              <a:t>민주군연합</a:t>
            </a:r>
            <a:r>
              <a:rPr lang="en-US" altLang="ko-KR">
                <a:ea typeface="맑은 고딕"/>
              </a:rPr>
              <a:t>)</a:t>
            </a:r>
            <a:r>
              <a:rPr lang="ko-KR" altLang="en-US">
                <a:ea typeface="맑은 고딕"/>
              </a:rPr>
              <a:t>는</a:t>
            </a:r>
            <a:r>
              <a:rPr lang="en-US" altLang="ko-KR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민주콩고</a:t>
            </a:r>
            <a:r>
              <a:rPr lang="en-US" altLang="ko-KR">
                <a:ea typeface="맑은 고딕"/>
              </a:rPr>
              <a:t>(DRC) </a:t>
            </a:r>
            <a:r>
              <a:rPr lang="ko-KR" altLang="en-US">
                <a:ea typeface="맑은 고딕"/>
              </a:rPr>
              <a:t>동부에서</a:t>
            </a:r>
            <a:r>
              <a:rPr lang="en-US" altLang="ko-KR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파괴</a:t>
            </a:r>
            <a:r>
              <a:rPr lang="en-US" altLang="ko-KR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행위를</a:t>
            </a:r>
            <a:r>
              <a:rPr lang="en-US" altLang="ko-KR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지속해</a:t>
            </a:r>
            <a:r>
              <a:rPr lang="en-US" altLang="ko-KR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왔습니다</a:t>
            </a:r>
            <a:r>
              <a:rPr lang="en-US" altLang="ko-KR">
                <a:ea typeface="맑은 고딕"/>
              </a:rPr>
              <a:t>. </a:t>
            </a:r>
            <a:r>
              <a:rPr lang="ko-KR" altLang="en-US">
                <a:ea typeface="맑은 고딕"/>
              </a:rPr>
              <a:t>지난</a:t>
            </a:r>
            <a:r>
              <a:rPr lang="en-US" altLang="ko-KR">
                <a:ea typeface="맑은 고딕"/>
              </a:rPr>
              <a:t> 3</a:t>
            </a:r>
            <a:r>
              <a:rPr lang="ko-KR" altLang="en-US">
                <a:ea typeface="맑은 고딕"/>
              </a:rPr>
              <a:t>월</a:t>
            </a:r>
            <a:r>
              <a:rPr lang="en-US" altLang="ko-KR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발생한</a:t>
            </a:r>
            <a:r>
              <a:rPr lang="en-US" altLang="ko-KR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최신</a:t>
            </a:r>
            <a:r>
              <a:rPr lang="en-US" altLang="ko-KR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공격으로</a:t>
            </a:r>
            <a:r>
              <a:rPr lang="en-US" altLang="ko-KR">
                <a:ea typeface="맑은 고딕"/>
              </a:rPr>
              <a:t> 50</a:t>
            </a:r>
            <a:r>
              <a:rPr lang="ko-KR" altLang="en-US">
                <a:ea typeface="맑은 고딕"/>
              </a:rPr>
              <a:t>명이</a:t>
            </a:r>
            <a:r>
              <a:rPr lang="en-US" altLang="ko-KR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사망하고</a:t>
            </a:r>
            <a:r>
              <a:rPr lang="en-US" altLang="ko-KR">
                <a:ea typeface="맑은 고딕"/>
              </a:rPr>
              <a:t>, </a:t>
            </a:r>
            <a:r>
              <a:rPr lang="ko-KR" altLang="en-US">
                <a:ea typeface="맑은 고딕"/>
              </a:rPr>
              <a:t>계속되는</a:t>
            </a:r>
            <a:r>
              <a:rPr lang="en-US" altLang="ko-KR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폭력으로</a:t>
            </a:r>
            <a:r>
              <a:rPr lang="en-US" altLang="ko-KR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인해</a:t>
            </a:r>
            <a:r>
              <a:rPr lang="en-US" altLang="ko-KR">
                <a:ea typeface="맑은 고딕"/>
              </a:rPr>
              <a:t> 31,600</a:t>
            </a:r>
            <a:r>
              <a:rPr lang="ko-KR" altLang="en-US">
                <a:ea typeface="맑은 고딕"/>
              </a:rPr>
              <a:t>명</a:t>
            </a:r>
            <a:r>
              <a:rPr lang="en-US" altLang="ko-KR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이상의</a:t>
            </a:r>
            <a:r>
              <a:rPr lang="en-US" altLang="ko-KR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피난민이</a:t>
            </a:r>
            <a:r>
              <a:rPr lang="en-US" altLang="ko-KR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발생했습니다</a:t>
            </a:r>
            <a:r>
              <a:rPr lang="en-US" altLang="ko-KR">
                <a:ea typeface="맑은 고딕"/>
              </a:rPr>
              <a:t>.</a:t>
            </a:r>
            <a:endParaRPr lang="ko-KR">
              <a:ea typeface="맑은 고딕"/>
            </a:endParaRPr>
          </a:p>
          <a:p>
            <a:r>
              <a:rPr lang="en-US" altLang="ko-KR" dirty="0">
                <a:ea typeface="맑은 고딕"/>
              </a:rPr>
              <a:t>ADF </a:t>
            </a:r>
            <a:r>
              <a:rPr lang="ko-KR" altLang="en-US" dirty="0">
                <a:ea typeface="맑은 고딕"/>
              </a:rPr>
              <a:t>대원들은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민주콩고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동부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이투리</a:t>
            </a:r>
            <a:r>
              <a:rPr lang="en-US" altLang="ko-KR" dirty="0">
                <a:ea typeface="맑은 고딕"/>
              </a:rPr>
              <a:t>(</a:t>
            </a:r>
            <a:r>
              <a:rPr lang="en-US" altLang="ko-KR" dirty="0" err="1">
                <a:ea typeface="맑은 고딕"/>
              </a:rPr>
              <a:t>Ituri</a:t>
            </a:r>
            <a:r>
              <a:rPr lang="en-US" altLang="ko-KR" dirty="0">
                <a:ea typeface="맑은 고딕"/>
              </a:rPr>
              <a:t>)</a:t>
            </a:r>
            <a:r>
              <a:rPr lang="ko-KR" altLang="en-US" dirty="0">
                <a:ea typeface="맑은 고딕"/>
              </a:rPr>
              <a:t>주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맘바사</a:t>
            </a:r>
            <a:r>
              <a:rPr lang="en-US" altLang="ko-KR" dirty="0">
                <a:ea typeface="맑은 고딕"/>
              </a:rPr>
              <a:t>(</a:t>
            </a:r>
            <a:r>
              <a:rPr lang="en-US" altLang="ko-KR" dirty="0" err="1">
                <a:ea typeface="맑은 고딕"/>
              </a:rPr>
              <a:t>Mambasa</a:t>
            </a:r>
            <a:r>
              <a:rPr lang="en-US" altLang="ko-KR" dirty="0">
                <a:ea typeface="맑은 고딕"/>
              </a:rPr>
              <a:t>) </a:t>
            </a:r>
            <a:r>
              <a:rPr lang="ko-KR" altLang="en-US" dirty="0">
                <a:ea typeface="맑은 고딕"/>
              </a:rPr>
              <a:t>지역의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무차차</a:t>
            </a:r>
            <a:r>
              <a:rPr lang="en-US" altLang="ko-KR" dirty="0">
                <a:ea typeface="맑은 고딕"/>
              </a:rPr>
              <a:t>(Muchacha)</a:t>
            </a:r>
            <a:r>
              <a:rPr lang="ko-KR" altLang="en-US" dirty="0">
                <a:ea typeface="맑은 고딕"/>
              </a:rPr>
              <a:t>와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바베수아</a:t>
            </a:r>
            <a:r>
              <a:rPr lang="en-US" altLang="ko-KR" dirty="0">
                <a:ea typeface="맑은 고딕"/>
              </a:rPr>
              <a:t>(</a:t>
            </a:r>
            <a:r>
              <a:rPr lang="en-US" altLang="ko-KR" dirty="0" err="1">
                <a:ea typeface="맑은 고딕"/>
              </a:rPr>
              <a:t>Babesua</a:t>
            </a:r>
            <a:r>
              <a:rPr lang="en-US" altLang="ko-KR" dirty="0">
                <a:ea typeface="맑은 고딕"/>
              </a:rPr>
              <a:t>)</a:t>
            </a:r>
            <a:r>
              <a:rPr lang="ko-KR" altLang="en-US" dirty="0">
                <a:ea typeface="맑은 고딕"/>
              </a:rPr>
              <a:t>를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공격하여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민간인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약</a:t>
            </a:r>
            <a:r>
              <a:rPr lang="en-US" altLang="ko-KR" dirty="0">
                <a:ea typeface="맑은 고딕"/>
              </a:rPr>
              <a:t> 50</a:t>
            </a:r>
            <a:r>
              <a:rPr lang="ko-KR" altLang="en-US" dirty="0">
                <a:ea typeface="맑은 고딕"/>
              </a:rPr>
              <a:t>명을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살해했습니다</a:t>
            </a:r>
            <a:r>
              <a:rPr lang="en-US" altLang="ko-KR" dirty="0">
                <a:ea typeface="맑은 고딕"/>
              </a:rPr>
              <a:t>. </a:t>
            </a:r>
            <a:r>
              <a:rPr lang="ko-KR" altLang="en-US" dirty="0">
                <a:ea typeface="맑은 고딕"/>
              </a:rPr>
              <a:t>이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폭력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사태로</a:t>
            </a:r>
            <a:r>
              <a:rPr lang="en-US" altLang="ko-KR" dirty="0">
                <a:ea typeface="맑은 고딕"/>
              </a:rPr>
              <a:t> 31,600</a:t>
            </a:r>
            <a:r>
              <a:rPr lang="ko-KR" altLang="en-US" dirty="0">
                <a:ea typeface="맑은 고딕"/>
              </a:rPr>
              <a:t>명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이상의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사람들이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삶의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터전을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잃었습니다</a:t>
            </a:r>
            <a:r>
              <a:rPr lang="en-US" altLang="ko-KR" dirty="0">
                <a:ea typeface="맑은 고딕"/>
              </a:rPr>
              <a:t>.</a:t>
            </a:r>
            <a:endParaRPr lang="ko-KR" dirty="0">
              <a:ea typeface="맑은 고딕"/>
            </a:endParaRPr>
          </a:p>
          <a:p>
            <a:r>
              <a:rPr lang="ko-KR" altLang="en-US">
                <a:ea typeface="맑은 고딕"/>
              </a:rPr>
              <a:t>라디오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오카피</a:t>
            </a:r>
            <a:r>
              <a:rPr lang="en-US" altLang="ko-KR">
                <a:ea typeface="맑은 고딕"/>
              </a:rPr>
              <a:t>(Radio Okapi)</a:t>
            </a:r>
            <a:r>
              <a:rPr lang="ko-KR" altLang="en-US">
                <a:ea typeface="맑은 고딕"/>
              </a:rPr>
              <a:t>에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따르면</a:t>
            </a:r>
            <a:r>
              <a:rPr lang="en-US" altLang="ko-KR">
                <a:ea typeface="맑은 고딕"/>
              </a:rPr>
              <a:t>, </a:t>
            </a:r>
            <a:r>
              <a:rPr lang="ko-KR" altLang="en-US">
                <a:ea typeface="맑은 고딕"/>
              </a:rPr>
              <a:t>이투리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시민사회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협의체는</a:t>
            </a:r>
            <a:r>
              <a:rPr lang="en-US" altLang="ko-KR">
                <a:ea typeface="맑은 고딕"/>
              </a:rPr>
              <a:t> 2026</a:t>
            </a:r>
            <a:r>
              <a:rPr lang="ko-KR" altLang="en-US">
                <a:ea typeface="맑은 고딕"/>
              </a:rPr>
              <a:t>년</a:t>
            </a:r>
            <a:r>
              <a:rPr lang="en-US" altLang="ko-KR">
                <a:ea typeface="맑은 고딕"/>
              </a:rPr>
              <a:t> 3</a:t>
            </a:r>
            <a:r>
              <a:rPr lang="ko-KR" altLang="en-US">
                <a:ea typeface="맑은 고딕"/>
              </a:rPr>
              <a:t>월</a:t>
            </a:r>
            <a:r>
              <a:rPr lang="en-US" altLang="ko-KR">
                <a:ea typeface="맑은 고딕"/>
              </a:rPr>
              <a:t> 20</a:t>
            </a:r>
            <a:r>
              <a:rPr lang="ko-KR" altLang="en-US">
                <a:ea typeface="맑은 고딕"/>
              </a:rPr>
              <a:t>일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금요일</a:t>
            </a:r>
            <a:r>
              <a:rPr lang="en-US" altLang="ko-KR">
                <a:ea typeface="맑은 고딕"/>
              </a:rPr>
              <a:t>, </a:t>
            </a:r>
            <a:r>
              <a:rPr lang="ko-KR" altLang="en-US">
                <a:ea typeface="맑은 고딕"/>
              </a:rPr>
              <a:t>무차차에서</a:t>
            </a:r>
            <a:r>
              <a:rPr lang="en-US" altLang="ko-KR">
                <a:ea typeface="맑은 고딕"/>
              </a:rPr>
              <a:t> 35</a:t>
            </a:r>
            <a:r>
              <a:rPr lang="ko-KR" altLang="en-US">
                <a:ea typeface="맑은 고딕"/>
              </a:rPr>
              <a:t>명</a:t>
            </a:r>
            <a:r>
              <a:rPr lang="en-US" altLang="ko-KR">
                <a:ea typeface="맑은 고딕"/>
              </a:rPr>
              <a:t>, </a:t>
            </a:r>
            <a:r>
              <a:rPr lang="ko-KR" altLang="en-US">
                <a:ea typeface="맑은 고딕"/>
              </a:rPr>
              <a:t>바베수아에서</a:t>
            </a:r>
            <a:r>
              <a:rPr lang="en-US" altLang="ko-KR">
                <a:ea typeface="맑은 고딕"/>
              </a:rPr>
              <a:t> 15</a:t>
            </a:r>
            <a:r>
              <a:rPr lang="ko-KR" altLang="en-US">
                <a:ea typeface="맑은 고딕"/>
              </a:rPr>
              <a:t>명이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사망한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것을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확인했다고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밝혔습니다</a:t>
            </a:r>
            <a:r>
              <a:rPr lang="en-US" altLang="ko-KR">
                <a:ea typeface="맑은 고딕"/>
              </a:rPr>
              <a:t>. </a:t>
            </a:r>
            <a:r>
              <a:rPr lang="ko-KR" altLang="en-US">
                <a:ea typeface="맑은 고딕"/>
              </a:rPr>
              <a:t>이는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이전에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확인된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무차차</a:t>
            </a:r>
            <a:r>
              <a:rPr lang="en-US" altLang="ko-KR">
                <a:ea typeface="맑은 고딕"/>
              </a:rPr>
              <a:t> 10</a:t>
            </a:r>
            <a:r>
              <a:rPr lang="ko-KR" altLang="en-US">
                <a:ea typeface="맑은 고딕"/>
              </a:rPr>
              <a:t>명</a:t>
            </a:r>
            <a:r>
              <a:rPr lang="en-US" altLang="ko-KR">
                <a:ea typeface="맑은 고딕"/>
              </a:rPr>
              <a:t>, </a:t>
            </a:r>
            <a:r>
              <a:rPr lang="ko-KR" altLang="en-US">
                <a:ea typeface="맑은 고딕"/>
              </a:rPr>
              <a:t>바베수아</a:t>
            </a:r>
            <a:r>
              <a:rPr lang="en-US" altLang="ko-KR">
                <a:ea typeface="맑은 고딕"/>
              </a:rPr>
              <a:t> 10</a:t>
            </a:r>
            <a:r>
              <a:rPr lang="ko-KR" altLang="en-US">
                <a:ea typeface="맑은 고딕"/>
              </a:rPr>
              <a:t>명의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사망자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수보다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훨씬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늘어난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수치입니다</a:t>
            </a:r>
            <a:r>
              <a:rPr lang="en-US" altLang="ko-KR">
                <a:ea typeface="맑은 고딕"/>
              </a:rPr>
              <a:t>.</a:t>
            </a:r>
            <a:endParaRPr lang="ko-KR">
              <a:ea typeface="맑은 고딕"/>
            </a:endParaRPr>
          </a:p>
          <a:p>
            <a:r>
              <a:rPr lang="ko-KR" altLang="en-US">
                <a:ea typeface="맑은 고딕"/>
              </a:rPr>
              <a:t>무차차에서는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공격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이후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교회들이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비었고</a:t>
            </a:r>
            <a:r>
              <a:rPr lang="en-US" altLang="ko-KR">
                <a:ea typeface="맑은 고딕"/>
              </a:rPr>
              <a:t>, </a:t>
            </a:r>
            <a:r>
              <a:rPr lang="ko-KR" altLang="en-US">
                <a:ea typeface="맑은 고딕"/>
              </a:rPr>
              <a:t>바베수아에서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무장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대원들은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교회</a:t>
            </a:r>
            <a:r>
              <a:rPr lang="en-US" altLang="ko-KR">
                <a:ea typeface="맑은 고딕"/>
              </a:rPr>
              <a:t>, </a:t>
            </a:r>
            <a:r>
              <a:rPr lang="ko-KR" altLang="en-US">
                <a:ea typeface="맑은 고딕"/>
              </a:rPr>
              <a:t>학교</a:t>
            </a:r>
            <a:r>
              <a:rPr lang="en-US" altLang="ko-KR">
                <a:ea typeface="맑은 고딕"/>
              </a:rPr>
              <a:t>, </a:t>
            </a:r>
            <a:r>
              <a:rPr lang="ko-KR" altLang="en-US">
                <a:ea typeface="맑은 고딕"/>
              </a:rPr>
              <a:t>보건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시설을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폐쇄했습니다</a:t>
            </a:r>
            <a:r>
              <a:rPr lang="en-US" altLang="ko-KR">
                <a:ea typeface="맑은 고딕"/>
              </a:rPr>
              <a:t>. </a:t>
            </a:r>
            <a:r>
              <a:rPr lang="ko-KR" altLang="en-US">
                <a:ea typeface="맑은 고딕"/>
              </a:rPr>
              <a:t>이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마을들은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유네스코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오카피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야생동물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보존지구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안에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위치해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있습니다</a:t>
            </a:r>
            <a:r>
              <a:rPr lang="en-US" altLang="ko-KR">
                <a:ea typeface="맑은 고딕"/>
              </a:rPr>
              <a:t>. </a:t>
            </a:r>
            <a:r>
              <a:rPr lang="ko-KR" altLang="en-US">
                <a:ea typeface="맑은 고딕"/>
              </a:rPr>
              <a:t>이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지역은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국제적으로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금광으로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잘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알려져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있으며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우간다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국경과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가깝습니다</a:t>
            </a:r>
            <a:r>
              <a:rPr lang="en-US" altLang="ko-KR">
                <a:ea typeface="맑은 고딕"/>
              </a:rPr>
              <a:t>.</a:t>
            </a:r>
            <a:endParaRPr lang="ko-KR">
              <a:ea typeface="맑은 고딕"/>
            </a:endParaRPr>
          </a:p>
          <a:p>
            <a:r>
              <a:rPr lang="ko-KR" altLang="en-US">
                <a:ea typeface="맑은 고딕"/>
              </a:rPr>
              <a:t>라디오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오카피는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민주콩고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정부군</a:t>
            </a:r>
            <a:r>
              <a:rPr lang="en-US" altLang="ko-KR">
                <a:ea typeface="맑은 고딕"/>
              </a:rPr>
              <a:t>(FARDC)</a:t>
            </a:r>
            <a:r>
              <a:rPr lang="ko-KR" altLang="en-US">
                <a:ea typeface="맑은 고딕"/>
              </a:rPr>
              <a:t>이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이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지역의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중국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소유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금광에서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벌어진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충돌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이후</a:t>
            </a:r>
            <a:r>
              <a:rPr lang="en-US" altLang="ko-KR">
                <a:ea typeface="맑은 고딕"/>
              </a:rPr>
              <a:t>, 3</a:t>
            </a:r>
            <a:r>
              <a:rPr lang="ko-KR" altLang="en-US">
                <a:ea typeface="맑은 고딕"/>
              </a:rPr>
              <a:t>월</a:t>
            </a:r>
            <a:r>
              <a:rPr lang="en-US" altLang="ko-KR">
                <a:ea typeface="맑은 고딕"/>
              </a:rPr>
              <a:t> 24</a:t>
            </a:r>
            <a:r>
              <a:rPr lang="ko-KR" altLang="en-US">
                <a:ea typeface="맑은 고딕"/>
              </a:rPr>
              <a:t>일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화요일에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무차차의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통제권을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되찾았다고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발표했습니다</a:t>
            </a:r>
            <a:r>
              <a:rPr lang="en-US" altLang="ko-KR">
                <a:ea typeface="맑은 고딕"/>
              </a:rPr>
              <a:t>.</a:t>
            </a:r>
            <a:endParaRPr lang="ko-KR">
              <a:ea typeface="맑은 고딕"/>
            </a:endParaRPr>
          </a:p>
          <a:p>
            <a:r>
              <a:rPr lang="ko-KR" altLang="en-US">
                <a:ea typeface="맑은 고딕"/>
              </a:rPr>
              <a:t>무차차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공격은</a:t>
            </a:r>
            <a:r>
              <a:rPr lang="en-US" altLang="ko-KR">
                <a:ea typeface="맑은 고딕"/>
              </a:rPr>
              <a:t> 2026</a:t>
            </a:r>
            <a:r>
              <a:rPr lang="ko-KR" altLang="en-US">
                <a:ea typeface="맑은 고딕"/>
              </a:rPr>
              <a:t>년</a:t>
            </a:r>
            <a:r>
              <a:rPr lang="en-US" altLang="ko-KR">
                <a:ea typeface="맑은 고딕"/>
              </a:rPr>
              <a:t> 3</a:t>
            </a:r>
            <a:r>
              <a:rPr lang="ko-KR" altLang="en-US">
                <a:ea typeface="맑은 고딕"/>
              </a:rPr>
              <a:t>월</a:t>
            </a:r>
            <a:r>
              <a:rPr lang="en-US" altLang="ko-KR">
                <a:ea typeface="맑은 고딕"/>
              </a:rPr>
              <a:t> 11</a:t>
            </a:r>
            <a:r>
              <a:rPr lang="ko-KR" altLang="en-US">
                <a:ea typeface="맑은 고딕"/>
              </a:rPr>
              <a:t>일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수요일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밤부터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이튿날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아침까지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발생했습니다</a:t>
            </a:r>
            <a:r>
              <a:rPr lang="en-US" altLang="ko-KR">
                <a:ea typeface="맑은 고딕"/>
              </a:rPr>
              <a:t>. </a:t>
            </a:r>
            <a:r>
              <a:rPr lang="ko-KR" altLang="en-US">
                <a:ea typeface="맑은 고딕"/>
              </a:rPr>
              <a:t>이투리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시민사회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단체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코디네이터인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디외도네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로사</a:t>
            </a:r>
            <a:r>
              <a:rPr lang="en-US" altLang="ko-KR">
                <a:ea typeface="맑은 고딕"/>
              </a:rPr>
              <a:t>(Dieudonne Lossa)</a:t>
            </a:r>
            <a:r>
              <a:rPr lang="ko-KR" altLang="en-US">
                <a:ea typeface="맑은 고딕"/>
              </a:rPr>
              <a:t>는</a:t>
            </a:r>
            <a:r>
              <a:rPr lang="en-US" altLang="ko-KR">
                <a:ea typeface="맑은 고딕"/>
              </a:rPr>
              <a:t> 3</a:t>
            </a:r>
            <a:r>
              <a:rPr lang="ko-KR" altLang="en-US">
                <a:ea typeface="맑은 고딕"/>
              </a:rPr>
              <a:t>월</a:t>
            </a:r>
            <a:r>
              <a:rPr lang="en-US" altLang="ko-KR">
                <a:ea typeface="맑은 고딕"/>
              </a:rPr>
              <a:t> 15</a:t>
            </a:r>
            <a:r>
              <a:rPr lang="ko-KR" altLang="en-US">
                <a:ea typeface="맑은 고딕"/>
              </a:rPr>
              <a:t>일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전화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인터뷰에서</a:t>
            </a:r>
            <a:r>
              <a:rPr lang="en-US" altLang="ko-KR">
                <a:ea typeface="맑은 고딕"/>
              </a:rPr>
              <a:t> “</a:t>
            </a:r>
            <a:r>
              <a:rPr lang="ko-KR" altLang="en-US">
                <a:ea typeface="맑은 고딕"/>
              </a:rPr>
              <a:t>이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극단주의자들은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사람들을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죽이고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수많은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귀중품을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약탈했으며</a:t>
            </a:r>
            <a:r>
              <a:rPr lang="en-US" altLang="ko-KR">
                <a:ea typeface="맑은 고딕"/>
              </a:rPr>
              <a:t>, </a:t>
            </a:r>
            <a:r>
              <a:rPr lang="ko-KR" altLang="en-US">
                <a:ea typeface="맑은 고딕"/>
              </a:rPr>
              <a:t>여러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명을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인질로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잡아갔습니다</a:t>
            </a:r>
            <a:r>
              <a:rPr lang="en-US" altLang="ko-KR">
                <a:ea typeface="맑은 고딕"/>
              </a:rPr>
              <a:t>. </a:t>
            </a:r>
            <a:r>
              <a:rPr lang="ko-KR" altLang="en-US">
                <a:ea typeface="맑은 고딕"/>
              </a:rPr>
              <a:t>대규모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인구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유출이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기록되었으며</a:t>
            </a:r>
            <a:r>
              <a:rPr lang="en-US" altLang="ko-KR">
                <a:ea typeface="맑은 고딕"/>
              </a:rPr>
              <a:t>, </a:t>
            </a:r>
            <a:r>
              <a:rPr lang="ko-KR" altLang="en-US">
                <a:ea typeface="맑은 고딕"/>
              </a:rPr>
              <a:t>그들이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공격의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배후임을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주장하는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영상도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확인했습니다</a:t>
            </a:r>
            <a:r>
              <a:rPr lang="en-US" altLang="ko-KR">
                <a:ea typeface="맑은 고딕"/>
              </a:rPr>
              <a:t>”</a:t>
            </a:r>
            <a:r>
              <a:rPr lang="ko-KR" altLang="en-US">
                <a:ea typeface="맑은 고딕"/>
              </a:rPr>
              <a:t>라고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말했습니다</a:t>
            </a:r>
            <a:r>
              <a:rPr lang="en-US" altLang="ko-KR">
                <a:ea typeface="맑은 고딕"/>
              </a:rPr>
              <a:t>.</a:t>
            </a:r>
            <a:endParaRPr lang="ko-KR">
              <a:ea typeface="맑은 고딕"/>
            </a:endParaRPr>
          </a:p>
          <a:p>
            <a:r>
              <a:rPr lang="en-US" altLang="ko-KR" dirty="0">
                <a:ea typeface="맑은 고딕"/>
              </a:rPr>
              <a:t>3</a:t>
            </a:r>
            <a:r>
              <a:rPr lang="ko-KR" altLang="en-US" dirty="0">
                <a:ea typeface="맑은 고딕"/>
              </a:rPr>
              <a:t>월</a:t>
            </a:r>
            <a:r>
              <a:rPr lang="en-US" altLang="ko-KR" dirty="0">
                <a:ea typeface="맑은 고딕"/>
              </a:rPr>
              <a:t> 15</a:t>
            </a:r>
            <a:r>
              <a:rPr lang="ko-KR" altLang="en-US" dirty="0">
                <a:ea typeface="맑은 고딕"/>
              </a:rPr>
              <a:t>일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공보부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성명에서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민주콩고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정부는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이슬람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국가</a:t>
            </a:r>
            <a:r>
              <a:rPr lang="en-US" altLang="ko-KR" dirty="0">
                <a:ea typeface="맑은 고딕"/>
              </a:rPr>
              <a:t>(IS)</a:t>
            </a:r>
            <a:r>
              <a:rPr lang="ko-KR" altLang="en-US" dirty="0">
                <a:ea typeface="맑은 고딕"/>
              </a:rPr>
              <a:t>가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배후를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자처한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이번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공격을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강력히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규탄했습니다</a:t>
            </a:r>
            <a:r>
              <a:rPr lang="en-US" altLang="ko-KR" dirty="0">
                <a:ea typeface="맑은 고딕"/>
              </a:rPr>
              <a:t>. AFP</a:t>
            </a:r>
            <a:r>
              <a:rPr lang="ko-KR" altLang="en-US" dirty="0">
                <a:ea typeface="맑은 고딕"/>
              </a:rPr>
              <a:t>와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아프리카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국방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포럼</a:t>
            </a:r>
            <a:r>
              <a:rPr lang="en-US" altLang="ko-KR" dirty="0">
                <a:ea typeface="맑은 고딕"/>
              </a:rPr>
              <a:t>(Africa </a:t>
            </a:r>
            <a:r>
              <a:rPr lang="en-US" altLang="ko-KR" dirty="0" err="1">
                <a:ea typeface="맑은 고딕"/>
              </a:rPr>
              <a:t>Defence</a:t>
            </a:r>
            <a:r>
              <a:rPr lang="en-US" altLang="ko-KR" dirty="0">
                <a:ea typeface="맑은 고딕"/>
              </a:rPr>
              <a:t> Forum)</a:t>
            </a:r>
            <a:r>
              <a:rPr lang="ko-KR" altLang="en-US" dirty="0">
                <a:ea typeface="맑은 고딕"/>
              </a:rPr>
              <a:t>의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보도에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따르면</a:t>
            </a:r>
            <a:r>
              <a:rPr lang="en-US" altLang="ko-KR" dirty="0">
                <a:ea typeface="맑은 고딕"/>
              </a:rPr>
              <a:t>, ADF</a:t>
            </a:r>
            <a:r>
              <a:rPr lang="ko-KR" altLang="en-US" dirty="0">
                <a:ea typeface="맑은 고딕"/>
              </a:rPr>
              <a:t>는</a:t>
            </a:r>
            <a:r>
              <a:rPr lang="en-US" altLang="ko-KR" dirty="0">
                <a:ea typeface="맑은 고딕"/>
              </a:rPr>
              <a:t> 2019</a:t>
            </a:r>
            <a:r>
              <a:rPr lang="ko-KR" altLang="en-US" dirty="0">
                <a:ea typeface="맑은 고딕"/>
              </a:rPr>
              <a:t>년부터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공식적으로</a:t>
            </a:r>
            <a:r>
              <a:rPr lang="en-US" altLang="ko-KR" dirty="0">
                <a:ea typeface="맑은 고딕"/>
              </a:rPr>
              <a:t> IS</a:t>
            </a:r>
            <a:r>
              <a:rPr lang="ko-KR" altLang="en-US" dirty="0">
                <a:ea typeface="맑은 고딕"/>
              </a:rPr>
              <a:t>와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제휴하여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자금</a:t>
            </a:r>
            <a:r>
              <a:rPr lang="en-US" altLang="ko-KR" dirty="0">
                <a:ea typeface="맑은 고딕"/>
              </a:rPr>
              <a:t>, </a:t>
            </a:r>
            <a:r>
              <a:rPr lang="ko-KR" altLang="en-US" dirty="0">
                <a:ea typeface="맑은 고딕"/>
              </a:rPr>
              <a:t>이념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교육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및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선전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지원을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받아왔습니다</a:t>
            </a:r>
            <a:r>
              <a:rPr lang="en-US" altLang="ko-KR" dirty="0">
                <a:ea typeface="맑은 고딕"/>
              </a:rPr>
              <a:t>.</a:t>
            </a:r>
            <a:endParaRPr lang="ko-KR" dirty="0">
              <a:ea typeface="맑은 고딕"/>
            </a:endParaRPr>
          </a:p>
          <a:p>
            <a:r>
              <a:rPr lang="ko-KR" altLang="en-US" dirty="0">
                <a:ea typeface="맑은 고딕"/>
              </a:rPr>
              <a:t>영상에는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공격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여파로</a:t>
            </a:r>
            <a:r>
              <a:rPr lang="en-US" altLang="ko-KR" dirty="0">
                <a:ea typeface="맑은 고딕"/>
              </a:rPr>
              <a:t> ADF</a:t>
            </a:r>
            <a:r>
              <a:rPr lang="ko-KR" altLang="en-US" dirty="0">
                <a:ea typeface="맑은 고딕"/>
              </a:rPr>
              <a:t>가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남긴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피해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모습이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담겨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있습니다</a:t>
            </a:r>
            <a:r>
              <a:rPr lang="en-US" altLang="ko-KR" dirty="0">
                <a:ea typeface="맑은 고딕"/>
              </a:rPr>
              <a:t>. </a:t>
            </a:r>
            <a:r>
              <a:rPr lang="ko-KR" altLang="en-US" dirty="0">
                <a:ea typeface="맑은 고딕"/>
              </a:rPr>
              <a:t>무차차와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인근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마을들은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텅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비어버렸습니다</a:t>
            </a:r>
            <a:r>
              <a:rPr lang="en-US" altLang="ko-KR" dirty="0">
                <a:ea typeface="맑은 고딕"/>
              </a:rPr>
              <a:t>. </a:t>
            </a:r>
            <a:r>
              <a:rPr lang="ko-KR" altLang="en-US" dirty="0">
                <a:ea typeface="맑은 고딕"/>
              </a:rPr>
              <a:t>이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지역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침례교회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중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한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곳의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키티카</a:t>
            </a:r>
            <a:r>
              <a:rPr lang="en-US" altLang="ko-KR" dirty="0">
                <a:ea typeface="맑은 고딕"/>
              </a:rPr>
              <a:t>(</a:t>
            </a:r>
            <a:r>
              <a:rPr lang="en-US" altLang="ko-KR" dirty="0" err="1">
                <a:ea typeface="맑은 고딕"/>
              </a:rPr>
              <a:t>Kitika</a:t>
            </a:r>
            <a:r>
              <a:rPr lang="en-US" altLang="ko-KR" dirty="0">
                <a:ea typeface="맑은 고딕"/>
              </a:rPr>
              <a:t>) </a:t>
            </a:r>
            <a:r>
              <a:rPr lang="ko-KR" altLang="en-US" dirty="0">
                <a:ea typeface="맑은 고딕"/>
              </a:rPr>
              <a:t>목사는</a:t>
            </a:r>
            <a:r>
              <a:rPr lang="en-US" altLang="ko-KR" dirty="0">
                <a:ea typeface="맑은 고딕"/>
              </a:rPr>
              <a:t> “2026</a:t>
            </a:r>
            <a:r>
              <a:rPr lang="ko-KR" altLang="en-US" dirty="0">
                <a:ea typeface="맑은 고딕"/>
              </a:rPr>
              <a:t>년</a:t>
            </a:r>
            <a:r>
              <a:rPr lang="en-US" altLang="ko-KR" dirty="0">
                <a:ea typeface="맑은 고딕"/>
              </a:rPr>
              <a:t> 3</a:t>
            </a:r>
            <a:r>
              <a:rPr lang="ko-KR" altLang="en-US" dirty="0">
                <a:ea typeface="맑은 고딕"/>
              </a:rPr>
              <a:t>월</a:t>
            </a:r>
            <a:r>
              <a:rPr lang="en-US" altLang="ko-KR" dirty="0">
                <a:ea typeface="맑은 고딕"/>
              </a:rPr>
              <a:t> 15</a:t>
            </a:r>
            <a:r>
              <a:rPr lang="ko-KR" altLang="en-US" dirty="0">
                <a:ea typeface="맑은 고딕"/>
              </a:rPr>
              <a:t>일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일요일</a:t>
            </a:r>
            <a:r>
              <a:rPr lang="en-US" altLang="ko-KR" dirty="0">
                <a:ea typeface="맑은 고딕"/>
              </a:rPr>
              <a:t>, </a:t>
            </a:r>
            <a:r>
              <a:rPr lang="ko-KR" altLang="en-US" dirty="0">
                <a:ea typeface="맑은 고딕"/>
              </a:rPr>
              <a:t>교회에는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아무런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활동이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없었습니다</a:t>
            </a:r>
            <a:r>
              <a:rPr lang="en-US" altLang="ko-KR" dirty="0">
                <a:ea typeface="맑은 고딕"/>
              </a:rPr>
              <a:t>. </a:t>
            </a:r>
            <a:r>
              <a:rPr lang="ko-KR" altLang="en-US" dirty="0">
                <a:ea typeface="맑은 고딕"/>
              </a:rPr>
              <a:t>어떤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이들은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니아니아</a:t>
            </a:r>
            <a:r>
              <a:rPr lang="en-US" altLang="ko-KR" dirty="0">
                <a:ea typeface="맑은 고딕"/>
              </a:rPr>
              <a:t>(Nia-Nia)</a:t>
            </a:r>
            <a:r>
              <a:rPr lang="ko-KR" altLang="en-US" dirty="0">
                <a:ea typeface="맑은 고딕"/>
              </a:rPr>
              <a:t>로</a:t>
            </a:r>
            <a:r>
              <a:rPr lang="en-US" altLang="ko-KR" dirty="0">
                <a:ea typeface="맑은 고딕"/>
              </a:rPr>
              <a:t>, </a:t>
            </a:r>
            <a:r>
              <a:rPr lang="ko-KR" altLang="en-US" dirty="0">
                <a:ea typeface="맑은 고딕"/>
              </a:rPr>
              <a:t>다른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이들은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바프와센데</a:t>
            </a:r>
            <a:r>
              <a:rPr lang="en-US" altLang="ko-KR" dirty="0">
                <a:ea typeface="맑은 고딕"/>
              </a:rPr>
              <a:t>(</a:t>
            </a:r>
            <a:r>
              <a:rPr lang="en-US" altLang="ko-KR" dirty="0" err="1">
                <a:ea typeface="맑은 고딕"/>
              </a:rPr>
              <a:t>Bafwasende</a:t>
            </a:r>
            <a:r>
              <a:rPr lang="en-US" altLang="ko-KR" dirty="0">
                <a:ea typeface="맑은 고딕"/>
              </a:rPr>
              <a:t>)</a:t>
            </a:r>
            <a:r>
              <a:rPr lang="ko-KR" altLang="en-US" dirty="0">
                <a:ea typeface="맑은 고딕"/>
              </a:rPr>
              <a:t>를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향해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떠났습니다</a:t>
            </a:r>
            <a:r>
              <a:rPr lang="en-US" altLang="ko-KR" dirty="0">
                <a:ea typeface="맑은 고딕"/>
              </a:rPr>
              <a:t>”</a:t>
            </a:r>
            <a:r>
              <a:rPr lang="ko-KR" altLang="en-US" dirty="0">
                <a:ea typeface="맑은 고딕"/>
              </a:rPr>
              <a:t>라고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전했습니다</a:t>
            </a:r>
            <a:r>
              <a:rPr lang="en-US" altLang="ko-KR" dirty="0">
                <a:ea typeface="맑은 고딕"/>
              </a:rPr>
              <a:t>.</a:t>
            </a:r>
            <a:endParaRPr lang="ko-KR" dirty="0">
              <a:ea typeface="맑은 고딕"/>
            </a:endParaRPr>
          </a:p>
          <a:p>
            <a:r>
              <a:rPr lang="ko-KR" altLang="en-US">
                <a:ea typeface="맑은 고딕"/>
              </a:rPr>
              <a:t>무차차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공격으로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이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지역의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최소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한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곳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이상의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침례교회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성도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두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명이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목숨을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잃었습니다</a:t>
            </a:r>
            <a:r>
              <a:rPr lang="en-US" altLang="ko-KR">
                <a:ea typeface="맑은 고딕"/>
              </a:rPr>
              <a:t>. </a:t>
            </a:r>
            <a:r>
              <a:rPr lang="ko-KR" altLang="en-US">
                <a:ea typeface="맑은 고딕"/>
              </a:rPr>
              <a:t>해당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교회의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목사는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공격자들이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가옥</a:t>
            </a:r>
            <a:r>
              <a:rPr lang="en-US" altLang="ko-KR">
                <a:ea typeface="맑은 고딕"/>
              </a:rPr>
              <a:t>, </a:t>
            </a:r>
            <a:r>
              <a:rPr lang="ko-KR" altLang="en-US">
                <a:ea typeface="맑은 고딕"/>
              </a:rPr>
              <a:t>트럭</a:t>
            </a:r>
            <a:r>
              <a:rPr lang="en-US" altLang="ko-KR">
                <a:ea typeface="맑은 고딕"/>
              </a:rPr>
              <a:t>, </a:t>
            </a:r>
            <a:r>
              <a:rPr lang="ko-KR" altLang="en-US">
                <a:ea typeface="맑은 고딕"/>
              </a:rPr>
              <a:t>트랙터</a:t>
            </a:r>
            <a:r>
              <a:rPr lang="en-US" altLang="ko-KR">
                <a:ea typeface="맑은 고딕"/>
              </a:rPr>
              <a:t>, </a:t>
            </a:r>
            <a:r>
              <a:rPr lang="ko-KR" altLang="en-US">
                <a:ea typeface="맑은 고딕"/>
              </a:rPr>
              <a:t>광산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캠프에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불을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질렀으며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자신의</a:t>
            </a:r>
            <a:r>
              <a:rPr lang="en-US" altLang="ko-KR">
                <a:ea typeface="맑은 고딕"/>
              </a:rPr>
              <a:t> 17</a:t>
            </a:r>
            <a:r>
              <a:rPr lang="ko-KR" altLang="en-US">
                <a:ea typeface="맑은 고딕"/>
              </a:rPr>
              <a:t>세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아들을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포함해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여러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명을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인질로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잡아갔다고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말했습니다</a:t>
            </a:r>
            <a:r>
              <a:rPr lang="en-US" altLang="ko-KR">
                <a:ea typeface="맑은 고딕"/>
              </a:rPr>
              <a:t>.</a:t>
            </a:r>
            <a:endParaRPr lang="ko-KR">
              <a:ea typeface="맑은 고딕"/>
            </a:endParaRPr>
          </a:p>
          <a:p>
            <a:r>
              <a:rPr lang="en-US" altLang="ko-KR">
                <a:ea typeface="맑은 고딕"/>
              </a:rPr>
              <a:t>“</a:t>
            </a:r>
            <a:r>
              <a:rPr lang="ko-KR" altLang="en-US">
                <a:ea typeface="맑은 고딕"/>
              </a:rPr>
              <a:t>제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아들은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중국인들이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금을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채굴하는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광산에서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일하고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있었습니다</a:t>
            </a:r>
            <a:r>
              <a:rPr lang="en-US" altLang="ko-KR">
                <a:ea typeface="맑은 고딕"/>
              </a:rPr>
              <a:t>. ADF </a:t>
            </a:r>
            <a:r>
              <a:rPr lang="ko-KR" altLang="en-US">
                <a:ea typeface="맑은 고딕"/>
              </a:rPr>
              <a:t>대원들이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도착했을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때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아들은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다른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사람들과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함께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인질로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잡혀갔습니다</a:t>
            </a:r>
            <a:r>
              <a:rPr lang="en-US" altLang="ko-KR">
                <a:ea typeface="맑은 고딕"/>
              </a:rPr>
              <a:t>. </a:t>
            </a:r>
            <a:r>
              <a:rPr lang="ko-KR" altLang="en-US">
                <a:ea typeface="맑은 고딕"/>
              </a:rPr>
              <a:t>그곳에서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납치범들은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인질들에게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금을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추출하게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하려고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사흘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동안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모래를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씻도록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강요했습니다</a:t>
            </a:r>
            <a:r>
              <a:rPr lang="en-US" altLang="ko-KR">
                <a:ea typeface="맑은 고딕"/>
              </a:rPr>
              <a:t>. </a:t>
            </a:r>
            <a:r>
              <a:rPr lang="ko-KR" altLang="en-US">
                <a:ea typeface="맑은 고딕"/>
              </a:rPr>
              <a:t>하나님은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놀라우신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분입니다</a:t>
            </a:r>
            <a:r>
              <a:rPr lang="en-US" altLang="ko-KR">
                <a:ea typeface="맑은 고딕"/>
              </a:rPr>
              <a:t>. </a:t>
            </a:r>
            <a:r>
              <a:rPr lang="ko-KR" altLang="en-US">
                <a:ea typeface="맑은 고딕"/>
              </a:rPr>
              <a:t>정부군이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납치범들을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공격했고</a:t>
            </a:r>
            <a:r>
              <a:rPr lang="en-US" altLang="ko-KR">
                <a:ea typeface="맑은 고딕"/>
              </a:rPr>
              <a:t>, </a:t>
            </a:r>
            <a:r>
              <a:rPr lang="ko-KR" altLang="en-US">
                <a:ea typeface="맑은 고딕"/>
              </a:rPr>
              <a:t>모두가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흩어지는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틈을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타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제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아들이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탈출에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성공했습니다</a:t>
            </a:r>
            <a:r>
              <a:rPr lang="en-US" altLang="ko-KR">
                <a:ea typeface="맑은 고딕"/>
              </a:rPr>
              <a:t>. </a:t>
            </a:r>
            <a:r>
              <a:rPr lang="ko-KR" altLang="en-US">
                <a:ea typeface="맑은 고딕"/>
              </a:rPr>
              <a:t>이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기적에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대해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하나님께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감사를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드립니다</a:t>
            </a:r>
            <a:r>
              <a:rPr lang="en-US" altLang="ko-KR">
                <a:ea typeface="맑은 고딕"/>
              </a:rPr>
              <a:t>”</a:t>
            </a:r>
            <a:r>
              <a:rPr lang="ko-KR" altLang="en-US">
                <a:ea typeface="맑은 고딕"/>
              </a:rPr>
              <a:t>라고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목사는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말했습니다</a:t>
            </a:r>
            <a:r>
              <a:rPr lang="en-US" altLang="ko-KR">
                <a:ea typeface="맑은 고딕"/>
              </a:rPr>
              <a:t>.</a:t>
            </a:r>
            <a:endParaRPr lang="ko-KR">
              <a:ea typeface="맑은 고딕"/>
            </a:endParaRPr>
          </a:p>
          <a:p>
            <a:r>
              <a:rPr lang="en-US" altLang="ko-KR" dirty="0">
                <a:ea typeface="맑은 고딕"/>
              </a:rPr>
              <a:t>2026</a:t>
            </a:r>
            <a:r>
              <a:rPr lang="ko-KR" altLang="en-US" dirty="0">
                <a:ea typeface="맑은 고딕"/>
              </a:rPr>
              <a:t>년</a:t>
            </a:r>
            <a:r>
              <a:rPr lang="en-US" altLang="ko-KR" dirty="0">
                <a:ea typeface="맑은 고딕"/>
              </a:rPr>
              <a:t> 3</a:t>
            </a:r>
            <a:r>
              <a:rPr lang="ko-KR" altLang="en-US" dirty="0">
                <a:ea typeface="맑은 고딕"/>
              </a:rPr>
              <a:t>월</a:t>
            </a:r>
            <a:r>
              <a:rPr lang="en-US" altLang="ko-KR" dirty="0">
                <a:ea typeface="맑은 고딕"/>
              </a:rPr>
              <a:t> 16</a:t>
            </a:r>
            <a:r>
              <a:rPr lang="ko-KR" altLang="en-US" dirty="0">
                <a:ea typeface="맑은 고딕"/>
              </a:rPr>
              <a:t>일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월요일</a:t>
            </a:r>
            <a:r>
              <a:rPr lang="en-US" altLang="ko-KR" dirty="0">
                <a:ea typeface="맑은 고딕"/>
              </a:rPr>
              <a:t>, ADF</a:t>
            </a:r>
            <a:r>
              <a:rPr lang="ko-KR" altLang="en-US" dirty="0">
                <a:ea typeface="맑은 고딕"/>
              </a:rPr>
              <a:t>는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바덴가이도</a:t>
            </a:r>
            <a:r>
              <a:rPr lang="en-US" altLang="ko-KR" dirty="0">
                <a:ea typeface="맑은 고딕"/>
              </a:rPr>
              <a:t>(</a:t>
            </a:r>
            <a:r>
              <a:rPr lang="en-US" altLang="ko-KR" dirty="0" err="1">
                <a:ea typeface="맑은 고딕"/>
              </a:rPr>
              <a:t>Badengaido</a:t>
            </a:r>
            <a:r>
              <a:rPr lang="en-US" altLang="ko-KR" dirty="0">
                <a:ea typeface="맑은 고딕"/>
              </a:rPr>
              <a:t>)</a:t>
            </a:r>
            <a:r>
              <a:rPr lang="ko-KR" altLang="en-US" dirty="0">
                <a:ea typeface="맑은 고딕"/>
              </a:rPr>
              <a:t>에서</a:t>
            </a:r>
            <a:r>
              <a:rPr lang="en-US" altLang="ko-KR" dirty="0">
                <a:ea typeface="맑은 고딕"/>
              </a:rPr>
              <a:t> 12km </a:t>
            </a:r>
            <a:r>
              <a:rPr lang="ko-KR" altLang="en-US" dirty="0">
                <a:ea typeface="맑은 고딕"/>
              </a:rPr>
              <a:t>떨어진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바베수아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마을을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계속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공격하여</a:t>
            </a:r>
            <a:r>
              <a:rPr lang="en-US" altLang="ko-KR" dirty="0">
                <a:ea typeface="맑은 고딕"/>
              </a:rPr>
              <a:t> 10</a:t>
            </a:r>
            <a:r>
              <a:rPr lang="ko-KR" altLang="en-US" dirty="0">
                <a:ea typeface="맑은 고딕"/>
              </a:rPr>
              <a:t>명을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더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살해하고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가옥과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차량에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불을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지르며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귀중품을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약탈했습니다</a:t>
            </a:r>
            <a:r>
              <a:rPr lang="en-US" altLang="ko-KR" dirty="0">
                <a:ea typeface="맑은 고딕"/>
              </a:rPr>
              <a:t>. </a:t>
            </a:r>
            <a:r>
              <a:rPr lang="ko-KR" altLang="en-US" dirty="0">
                <a:ea typeface="맑은 고딕"/>
              </a:rPr>
              <a:t>키티카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목사는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바덴가이도에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남아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있는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교인들에게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교회</a:t>
            </a:r>
            <a:r>
              <a:rPr lang="en-US" altLang="ko-KR" dirty="0">
                <a:ea typeface="맑은 고딕"/>
              </a:rPr>
              <a:t>, </a:t>
            </a:r>
            <a:r>
              <a:rPr lang="ko-KR" altLang="en-US" dirty="0">
                <a:ea typeface="맑은 고딕"/>
              </a:rPr>
              <a:t>학교</a:t>
            </a:r>
            <a:r>
              <a:rPr lang="en-US" altLang="ko-KR" dirty="0">
                <a:ea typeface="맑은 고딕"/>
              </a:rPr>
              <a:t>, </a:t>
            </a:r>
            <a:r>
              <a:rPr lang="ko-KR" altLang="en-US" dirty="0">
                <a:ea typeface="맑은 고딕"/>
              </a:rPr>
              <a:t>의료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시설이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폐쇄되었다는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소식을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들었습니다</a:t>
            </a:r>
            <a:r>
              <a:rPr lang="en-US" altLang="ko-KR" dirty="0">
                <a:ea typeface="맑은 고딕"/>
              </a:rPr>
              <a:t>.</a:t>
            </a:r>
            <a:endParaRPr lang="ko-KR" dirty="0">
              <a:ea typeface="맑은 고딕"/>
            </a:endParaRPr>
          </a:p>
          <a:p>
            <a:r>
              <a:rPr lang="ko-KR" altLang="en-US">
                <a:ea typeface="맑은 고딕"/>
              </a:rPr>
              <a:t>이</a:t>
            </a:r>
            <a:r>
              <a:rPr lang="en-US" altLang="ko-KR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사건들은</a:t>
            </a:r>
            <a:r>
              <a:rPr lang="en-US" altLang="ko-KR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정부</a:t>
            </a:r>
            <a:r>
              <a:rPr lang="en-US" altLang="ko-KR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관료</a:t>
            </a:r>
            <a:r>
              <a:rPr lang="en-US" altLang="ko-KR">
                <a:ea typeface="맑은 고딕"/>
              </a:rPr>
              <a:t>, </a:t>
            </a:r>
            <a:r>
              <a:rPr lang="ko-KR" altLang="en-US">
                <a:ea typeface="맑은 고딕"/>
              </a:rPr>
              <a:t>군</a:t>
            </a:r>
            <a:r>
              <a:rPr lang="en-US" altLang="ko-KR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관계자</a:t>
            </a:r>
            <a:r>
              <a:rPr lang="en-US" altLang="ko-KR">
                <a:ea typeface="맑은 고딕"/>
              </a:rPr>
              <a:t>, </a:t>
            </a:r>
            <a:r>
              <a:rPr lang="ko-KR" altLang="en-US">
                <a:ea typeface="맑은 고딕"/>
              </a:rPr>
              <a:t>교회</a:t>
            </a:r>
            <a:r>
              <a:rPr lang="en-US" altLang="ko-KR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지도자들이</a:t>
            </a:r>
            <a:r>
              <a:rPr lang="en-US" altLang="ko-KR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모여</a:t>
            </a:r>
            <a:r>
              <a:rPr lang="en-US" altLang="ko-KR">
                <a:ea typeface="맑은 고딕"/>
              </a:rPr>
              <a:t> ADF</a:t>
            </a:r>
            <a:r>
              <a:rPr lang="ko-KR" altLang="en-US">
                <a:ea typeface="맑은 고딕"/>
              </a:rPr>
              <a:t>의</a:t>
            </a:r>
            <a:r>
              <a:rPr lang="en-US" altLang="ko-KR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치안</a:t>
            </a:r>
            <a:r>
              <a:rPr lang="en-US" altLang="ko-KR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불안</a:t>
            </a:r>
            <a:r>
              <a:rPr lang="en-US" altLang="ko-KR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문제를</a:t>
            </a:r>
            <a:r>
              <a:rPr lang="en-US" altLang="ko-KR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논의하기</a:t>
            </a:r>
            <a:r>
              <a:rPr lang="en-US" altLang="ko-KR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위해</a:t>
            </a:r>
            <a:r>
              <a:rPr lang="en-US" altLang="ko-KR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올해</a:t>
            </a:r>
            <a:r>
              <a:rPr lang="en-US" altLang="ko-KR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초</a:t>
            </a:r>
            <a:r>
              <a:rPr lang="en-US" altLang="ko-KR">
                <a:ea typeface="맑은 고딕"/>
              </a:rPr>
              <a:t> 2</a:t>
            </a:r>
            <a:r>
              <a:rPr lang="ko-KR" altLang="en-US">
                <a:ea typeface="맑은 고딕"/>
              </a:rPr>
              <a:t>월</a:t>
            </a:r>
            <a:r>
              <a:rPr lang="en-US" altLang="ko-KR">
                <a:ea typeface="맑은 고딕"/>
              </a:rPr>
              <a:t> 23</a:t>
            </a:r>
            <a:r>
              <a:rPr lang="ko-KR" altLang="en-US">
                <a:ea typeface="맑은 고딕"/>
              </a:rPr>
              <a:t>일부터</a:t>
            </a:r>
            <a:r>
              <a:rPr lang="en-US" altLang="ko-KR">
                <a:ea typeface="맑은 고딕"/>
              </a:rPr>
              <a:t> 26</a:t>
            </a:r>
            <a:r>
              <a:rPr lang="ko-KR" altLang="en-US">
                <a:ea typeface="맑은 고딕"/>
              </a:rPr>
              <a:t>일까지</a:t>
            </a:r>
            <a:r>
              <a:rPr lang="en-US" altLang="ko-KR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베니</a:t>
            </a:r>
            <a:r>
              <a:rPr lang="en-US" altLang="ko-KR">
                <a:ea typeface="맑은 고딕"/>
              </a:rPr>
              <a:t>(Beni)</a:t>
            </a:r>
            <a:r>
              <a:rPr lang="ko-KR" altLang="en-US">
                <a:ea typeface="맑은 고딕"/>
              </a:rPr>
              <a:t>에서</a:t>
            </a:r>
            <a:r>
              <a:rPr lang="en-US" altLang="ko-KR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개최한</a:t>
            </a:r>
            <a:r>
              <a:rPr lang="en-US" altLang="ko-KR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주정부</a:t>
            </a:r>
            <a:r>
              <a:rPr lang="en-US" altLang="ko-KR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포럼</a:t>
            </a:r>
            <a:r>
              <a:rPr lang="en-US" altLang="ko-KR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직후에</a:t>
            </a:r>
            <a:r>
              <a:rPr lang="en-US" altLang="ko-KR">
                <a:ea typeface="맑은 고딕"/>
              </a:rPr>
              <a:t> </a:t>
            </a:r>
            <a:r>
              <a:rPr lang="ko-KR" altLang="en-US">
                <a:ea typeface="맑은 고딕"/>
              </a:rPr>
              <a:t>발생했습니다</a:t>
            </a:r>
            <a:r>
              <a:rPr lang="en-US" altLang="ko-KR">
                <a:ea typeface="맑은 고딕"/>
              </a:rPr>
              <a:t>.</a:t>
            </a:r>
            <a:endParaRPr lang="ko-KR">
              <a:ea typeface="맑은 고딕"/>
            </a:endParaRPr>
          </a:p>
          <a:p>
            <a:r>
              <a:rPr lang="ko-KR" altLang="en-US" dirty="0">
                <a:ea typeface="맑은 고딕"/>
              </a:rPr>
              <a:t>최근의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공격들은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인구를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더욱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분산시켰고</a:t>
            </a:r>
            <a:r>
              <a:rPr lang="en-US" altLang="ko-KR" dirty="0">
                <a:ea typeface="맑은 고딕"/>
              </a:rPr>
              <a:t>, </a:t>
            </a:r>
            <a:r>
              <a:rPr lang="ko-KR" altLang="en-US" dirty="0">
                <a:ea typeface="맑은 고딕"/>
              </a:rPr>
              <a:t>교회와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수용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공동체에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가해지는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부담을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가중시키고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있습니다</a:t>
            </a:r>
            <a:r>
              <a:rPr lang="en-US" altLang="ko-KR" dirty="0">
                <a:ea typeface="맑은 고딕"/>
              </a:rPr>
              <a:t>. </a:t>
            </a:r>
            <a:r>
              <a:rPr lang="ko-KR" altLang="en-US" dirty="0">
                <a:ea typeface="맑은 고딕"/>
              </a:rPr>
              <a:t>릴리프웹</a:t>
            </a:r>
            <a:r>
              <a:rPr lang="en-US" altLang="ko-KR" dirty="0">
                <a:ea typeface="맑은 고딕"/>
              </a:rPr>
              <a:t>(</a:t>
            </a:r>
            <a:r>
              <a:rPr lang="en-US" altLang="ko-KR" dirty="0" err="1">
                <a:ea typeface="맑은 고딕"/>
              </a:rPr>
              <a:t>Reliefweb</a:t>
            </a:r>
            <a:r>
              <a:rPr lang="en-US" altLang="ko-KR" dirty="0">
                <a:ea typeface="맑은 고딕"/>
              </a:rPr>
              <a:t>)</a:t>
            </a:r>
            <a:r>
              <a:rPr lang="ko-KR" altLang="en-US" dirty="0">
                <a:ea typeface="맑은 고딕"/>
              </a:rPr>
              <a:t>에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따르면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약</a:t>
            </a:r>
            <a:r>
              <a:rPr lang="en-US" altLang="ko-KR" dirty="0">
                <a:ea typeface="맑은 고딕"/>
              </a:rPr>
              <a:t> 31,600</a:t>
            </a:r>
            <a:r>
              <a:rPr lang="ko-KR" altLang="en-US" dirty="0">
                <a:ea typeface="맑은 고딕"/>
              </a:rPr>
              <a:t>명의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사람들이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폭력을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피해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초포</a:t>
            </a:r>
            <a:r>
              <a:rPr lang="en-US" altLang="ko-KR" dirty="0">
                <a:ea typeface="맑은 고딕"/>
              </a:rPr>
              <a:t>(</a:t>
            </a:r>
            <a:r>
              <a:rPr lang="en-US" altLang="ko-KR" dirty="0" err="1">
                <a:ea typeface="맑은 고딕"/>
              </a:rPr>
              <a:t>Tshopo</a:t>
            </a:r>
            <a:r>
              <a:rPr lang="en-US" altLang="ko-KR" dirty="0">
                <a:ea typeface="맑은 고딕"/>
              </a:rPr>
              <a:t>)</a:t>
            </a:r>
            <a:r>
              <a:rPr lang="ko-KR" altLang="en-US" dirty="0">
                <a:ea typeface="맑은 고딕"/>
              </a:rPr>
              <a:t>주의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바프와센데로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도망쳤습니다</a:t>
            </a:r>
            <a:r>
              <a:rPr lang="en-US" altLang="ko-KR" dirty="0">
                <a:ea typeface="맑은 고딕"/>
              </a:rPr>
              <a:t>.</a:t>
            </a:r>
            <a:endParaRPr lang="ko-KR" dirty="0">
              <a:ea typeface="맑은 고딕"/>
            </a:endParaRPr>
          </a:p>
          <a:p>
            <a:r>
              <a:rPr lang="ko-KR" altLang="en-US" dirty="0">
                <a:ea typeface="맑은 고딕"/>
              </a:rPr>
              <a:t>키티카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목사의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교회는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피난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온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아이들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중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일부를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받아들였습니다</a:t>
            </a:r>
            <a:r>
              <a:rPr lang="en-US" altLang="ko-KR" dirty="0">
                <a:ea typeface="맑은 고딕"/>
              </a:rPr>
              <a:t>. </a:t>
            </a:r>
            <a:r>
              <a:rPr lang="ko-KR" altLang="en-US" dirty="0">
                <a:ea typeface="맑은 고딕"/>
              </a:rPr>
              <a:t>키티카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목사는</a:t>
            </a:r>
            <a:r>
              <a:rPr lang="en-US" altLang="ko-KR" dirty="0">
                <a:ea typeface="맑은 고딕"/>
              </a:rPr>
              <a:t> “</a:t>
            </a:r>
            <a:r>
              <a:rPr lang="ko-KR" altLang="en-US" dirty="0">
                <a:ea typeface="맑은 고딕"/>
              </a:rPr>
              <a:t>이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아이들은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이슬람주의자들이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마을을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공격한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후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북키부주의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망구레지파</a:t>
            </a:r>
            <a:r>
              <a:rPr lang="en-US" altLang="ko-KR" dirty="0">
                <a:ea typeface="맑은 고딕"/>
              </a:rPr>
              <a:t>(</a:t>
            </a:r>
            <a:r>
              <a:rPr lang="en-US" altLang="ko-KR" dirty="0" err="1">
                <a:ea typeface="맑은 고딕"/>
              </a:rPr>
              <a:t>Mangurejipa</a:t>
            </a:r>
            <a:r>
              <a:rPr lang="en-US" altLang="ko-KR" dirty="0">
                <a:ea typeface="맑은 고딕"/>
              </a:rPr>
              <a:t>)</a:t>
            </a:r>
            <a:r>
              <a:rPr lang="ko-KR" altLang="en-US" dirty="0">
                <a:ea typeface="맑은 고딕"/>
              </a:rPr>
              <a:t>에서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왔는데</a:t>
            </a:r>
            <a:r>
              <a:rPr lang="en-US" altLang="ko-KR" dirty="0">
                <a:ea typeface="맑은 고딕"/>
              </a:rPr>
              <a:t>, </a:t>
            </a:r>
            <a:r>
              <a:rPr lang="ko-KR" altLang="en-US" dirty="0">
                <a:ea typeface="맑은 고딕"/>
              </a:rPr>
              <a:t>여기서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또다시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우리와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함께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같은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처지가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되었습니다</a:t>
            </a:r>
            <a:r>
              <a:rPr lang="en-US" altLang="ko-KR" dirty="0">
                <a:ea typeface="맑은 고딕"/>
              </a:rPr>
              <a:t>. </a:t>
            </a:r>
            <a:r>
              <a:rPr lang="ko-KR" altLang="en-US" dirty="0">
                <a:ea typeface="맑은 고딕"/>
              </a:rPr>
              <a:t>이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아이들은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바덴가이도에서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도보로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떠나왔으며</a:t>
            </a:r>
            <a:r>
              <a:rPr lang="en-US" altLang="ko-KR" dirty="0">
                <a:ea typeface="맑은 고딕"/>
              </a:rPr>
              <a:t>... </a:t>
            </a:r>
            <a:r>
              <a:rPr lang="ko-KR" altLang="en-US" dirty="0">
                <a:ea typeface="맑은 고딕"/>
              </a:rPr>
              <a:t>길에서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차량을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발견해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이곳까지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올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수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있었습니다</a:t>
            </a:r>
            <a:r>
              <a:rPr lang="en-US" altLang="ko-KR" dirty="0">
                <a:ea typeface="맑은 고딕"/>
              </a:rPr>
              <a:t>. </a:t>
            </a:r>
            <a:r>
              <a:rPr lang="ko-KR" altLang="en-US" dirty="0">
                <a:ea typeface="맑은 고딕"/>
              </a:rPr>
              <a:t>교회는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아이들에게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숙소를</a:t>
            </a:r>
            <a:r>
              <a:rPr lang="en-US" altLang="ko-KR" dirty="0">
                <a:ea typeface="맑은 고딕"/>
              </a:rPr>
              <a:t> </a:t>
            </a:r>
            <a:r>
              <a:rPr lang="ko-KR" altLang="en-US" dirty="0">
                <a:ea typeface="맑은 고딕"/>
              </a:rPr>
              <a:t>제공하고</a:t>
            </a:r>
            <a:r>
              <a:rPr lang="en-US" altLang="ko-KR" dirty="0">
                <a:ea typeface="맑은 고딕"/>
              </a:rPr>
              <a:t> </a:t>
            </a:r>
            <a:r>
              <a:rPr lang="en-US" dirty="0" err="1"/>
              <a:t>있습니다</a:t>
            </a:r>
            <a:r>
              <a:rPr lang="en-US" dirty="0"/>
              <a:t>. </a:t>
            </a:r>
            <a:r>
              <a:rPr lang="ko-KR" altLang="en-US" dirty="0">
                <a:ea typeface="맑은 고딕"/>
              </a:rPr>
              <a:t>부모들은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아직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오는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중입니다</a:t>
            </a:r>
            <a:r>
              <a:rPr lang="en-US" dirty="0"/>
              <a:t>. </a:t>
            </a:r>
            <a:r>
              <a:rPr lang="ko-KR" altLang="en-US" dirty="0">
                <a:ea typeface="맑은 고딕"/>
              </a:rPr>
              <a:t>그들이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무사히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도착할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수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있도록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기도합시다</a:t>
            </a:r>
            <a:r>
              <a:rPr lang="en-US" dirty="0"/>
              <a:t>”</a:t>
            </a:r>
            <a:r>
              <a:rPr lang="ko-KR" altLang="en-US" dirty="0">
                <a:ea typeface="맑은 고딕"/>
              </a:rPr>
              <a:t>라고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덧붙였습니다</a:t>
            </a:r>
            <a:r>
              <a:rPr lang="en-US" dirty="0"/>
              <a:t>.</a:t>
            </a:r>
            <a:endParaRPr lang="en-US" dirty="0">
              <a:ea typeface="맑은 고딕"/>
            </a:endParaRPr>
          </a:p>
          <a:p>
            <a:r>
              <a:rPr lang="ko-KR" altLang="en-US">
                <a:ea typeface="맑은 고딕"/>
              </a:rPr>
              <a:t>민주콩고</a:t>
            </a:r>
            <a:r>
              <a:rPr lang="en-US"/>
              <a:t> </a:t>
            </a:r>
            <a:r>
              <a:rPr lang="ko-KR" altLang="en-US">
                <a:ea typeface="맑은 고딕"/>
              </a:rPr>
              <a:t>정부는</a:t>
            </a:r>
            <a:r>
              <a:rPr lang="en-US"/>
              <a:t> 3</a:t>
            </a:r>
            <a:r>
              <a:rPr lang="ko-KR" altLang="en-US">
                <a:ea typeface="맑은 고딕"/>
              </a:rPr>
              <a:t>월</a:t>
            </a:r>
            <a:r>
              <a:rPr lang="en-US"/>
              <a:t> 15</a:t>
            </a:r>
            <a:r>
              <a:rPr lang="ko-KR" altLang="en-US">
                <a:ea typeface="맑은 고딕"/>
              </a:rPr>
              <a:t>일</a:t>
            </a:r>
            <a:r>
              <a:rPr lang="en-US"/>
              <a:t> </a:t>
            </a:r>
            <a:r>
              <a:rPr lang="ko-KR" altLang="en-US">
                <a:ea typeface="맑은 고딕"/>
              </a:rPr>
              <a:t>성명을</a:t>
            </a:r>
            <a:r>
              <a:rPr lang="en-US"/>
              <a:t> </a:t>
            </a:r>
            <a:r>
              <a:rPr lang="ko-KR" altLang="en-US">
                <a:ea typeface="맑은 고딕"/>
              </a:rPr>
              <a:t>통해</a:t>
            </a:r>
            <a:r>
              <a:rPr lang="en-US"/>
              <a:t> </a:t>
            </a:r>
            <a:r>
              <a:rPr lang="ko-KR" altLang="en-US">
                <a:ea typeface="맑은 고딕"/>
              </a:rPr>
              <a:t>국가</a:t>
            </a:r>
            <a:r>
              <a:rPr lang="en-US"/>
              <a:t> </a:t>
            </a:r>
            <a:r>
              <a:rPr lang="ko-KR" altLang="en-US">
                <a:ea typeface="맑은 고딕"/>
              </a:rPr>
              <a:t>권력이</a:t>
            </a:r>
            <a:r>
              <a:rPr lang="en-US"/>
              <a:t> </a:t>
            </a:r>
            <a:r>
              <a:rPr lang="ko-KR" altLang="en-US">
                <a:ea typeface="맑은 고딕"/>
              </a:rPr>
              <a:t>이</a:t>
            </a:r>
            <a:r>
              <a:rPr lang="en-US"/>
              <a:t> </a:t>
            </a:r>
            <a:r>
              <a:rPr lang="ko-KR" altLang="en-US">
                <a:ea typeface="맑은 고딕"/>
              </a:rPr>
              <a:t>지역에서</a:t>
            </a:r>
            <a:r>
              <a:rPr lang="en-US"/>
              <a:t> </a:t>
            </a:r>
            <a:r>
              <a:rPr lang="ko-KR" altLang="en-US">
                <a:ea typeface="맑은 고딕"/>
              </a:rPr>
              <a:t>완전히</a:t>
            </a:r>
            <a:r>
              <a:rPr lang="en-US"/>
              <a:t> </a:t>
            </a:r>
            <a:r>
              <a:rPr lang="ko-KR" altLang="en-US">
                <a:ea typeface="맑은 고딕"/>
              </a:rPr>
              <a:t>회복될</a:t>
            </a:r>
            <a:r>
              <a:rPr lang="en-US"/>
              <a:t> </a:t>
            </a:r>
            <a:r>
              <a:rPr lang="ko-KR" altLang="en-US">
                <a:ea typeface="맑은 고딕"/>
              </a:rPr>
              <a:t>때까지</a:t>
            </a:r>
            <a:r>
              <a:rPr lang="en-US"/>
              <a:t> </a:t>
            </a:r>
            <a:r>
              <a:rPr lang="ko-KR" altLang="en-US">
                <a:ea typeface="맑은 고딕"/>
              </a:rPr>
              <a:t>안보를</a:t>
            </a:r>
            <a:r>
              <a:rPr lang="en-US"/>
              <a:t> </a:t>
            </a:r>
            <a:r>
              <a:rPr lang="ko-KR" altLang="en-US">
                <a:ea typeface="맑은 고딕"/>
              </a:rPr>
              <a:t>위협하는</a:t>
            </a:r>
            <a:r>
              <a:rPr lang="en-US"/>
              <a:t> </a:t>
            </a:r>
            <a:r>
              <a:rPr lang="ko-KR" altLang="en-US">
                <a:ea typeface="맑은 고딕"/>
              </a:rPr>
              <a:t>테러</a:t>
            </a:r>
            <a:r>
              <a:rPr lang="en-US"/>
              <a:t> </a:t>
            </a:r>
            <a:r>
              <a:rPr lang="ko-KR" altLang="en-US">
                <a:ea typeface="맑은 고딕"/>
              </a:rPr>
              <a:t>집단에</a:t>
            </a:r>
            <a:r>
              <a:rPr lang="en-US"/>
              <a:t> </a:t>
            </a:r>
            <a:r>
              <a:rPr lang="ko-KR" altLang="en-US">
                <a:ea typeface="맑은 고딕"/>
              </a:rPr>
              <a:t>대한</a:t>
            </a:r>
            <a:r>
              <a:rPr lang="en-US"/>
              <a:t> </a:t>
            </a:r>
            <a:r>
              <a:rPr lang="ko-KR" altLang="en-US">
                <a:ea typeface="맑은 고딕"/>
              </a:rPr>
              <a:t>추적</a:t>
            </a:r>
            <a:r>
              <a:rPr lang="en-US"/>
              <a:t> </a:t>
            </a:r>
            <a:r>
              <a:rPr lang="ko-KR" altLang="en-US">
                <a:ea typeface="맑은 고딕"/>
              </a:rPr>
              <a:t>노력을</a:t>
            </a:r>
            <a:r>
              <a:rPr lang="en-US"/>
              <a:t> </a:t>
            </a:r>
            <a:r>
              <a:rPr lang="ko-KR" altLang="en-US">
                <a:ea typeface="맑은 고딕"/>
              </a:rPr>
              <a:t>계속하겠다는</a:t>
            </a:r>
            <a:r>
              <a:rPr lang="en-US"/>
              <a:t> </a:t>
            </a:r>
            <a:r>
              <a:rPr lang="ko-KR" altLang="en-US">
                <a:ea typeface="맑은 고딕"/>
              </a:rPr>
              <a:t>결연한</a:t>
            </a:r>
            <a:r>
              <a:rPr lang="en-US"/>
              <a:t> </a:t>
            </a:r>
            <a:r>
              <a:rPr lang="ko-KR" altLang="en-US">
                <a:ea typeface="맑은 고딕"/>
              </a:rPr>
              <a:t>의지를</a:t>
            </a:r>
            <a:r>
              <a:rPr lang="en-US"/>
              <a:t> </a:t>
            </a:r>
            <a:r>
              <a:rPr lang="ko-KR" altLang="en-US">
                <a:ea typeface="맑은 고딕"/>
              </a:rPr>
              <a:t>확인했습니다</a:t>
            </a:r>
            <a:r>
              <a:rPr lang="en-US"/>
              <a:t>.</a:t>
            </a:r>
            <a:endParaRPr lang="en-US" dirty="0"/>
          </a:p>
          <a:p>
            <a:r>
              <a:rPr lang="ko-KR" altLang="en-US" dirty="0">
                <a:ea typeface="맑은 고딕"/>
              </a:rPr>
              <a:t>키티카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목사는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교회가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박해자들에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맞서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더욱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연합하여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행동하고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있다고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전했습니다</a:t>
            </a:r>
            <a:r>
              <a:rPr lang="en-US" dirty="0"/>
              <a:t>. “</a:t>
            </a:r>
            <a:r>
              <a:rPr lang="ko-KR" altLang="en-US" dirty="0">
                <a:ea typeface="맑은 고딕"/>
              </a:rPr>
              <a:t>그리스도의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몸으로서</a:t>
            </a:r>
            <a:r>
              <a:rPr lang="en-US" dirty="0"/>
              <a:t>, </a:t>
            </a:r>
            <a:r>
              <a:rPr lang="ko-KR" altLang="en-US" dirty="0">
                <a:ea typeface="맑은 고딕"/>
              </a:rPr>
              <a:t>전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세계의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형제자매들에게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교회의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강화와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평화의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회복을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위한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기도를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부탁드립니다</a:t>
            </a:r>
            <a:r>
              <a:rPr lang="en-US" dirty="0"/>
              <a:t>. </a:t>
            </a:r>
            <a:r>
              <a:rPr lang="ko-KR" altLang="en-US" dirty="0">
                <a:ea typeface="맑은 고딕"/>
              </a:rPr>
              <a:t>그리하여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우리가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모든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마을에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예수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그리스도의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복음을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계속해서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전할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수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있게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되기를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바랍니다</a:t>
            </a:r>
            <a:r>
              <a:rPr lang="en-US" dirty="0"/>
              <a:t>”</a:t>
            </a:r>
            <a:r>
              <a:rPr lang="ko-KR" altLang="en-US" dirty="0">
                <a:ea typeface="맑은 고딕"/>
              </a:rPr>
              <a:t>라고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키티카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목사는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말했습니다</a:t>
            </a:r>
            <a:r>
              <a:rPr lang="en-US" dirty="0"/>
              <a:t>.</a:t>
            </a:r>
            <a:endParaRPr lang="en-US" dirty="0">
              <a:ea typeface="맑은 고딕"/>
            </a:endParaRPr>
          </a:p>
          <a:p>
            <a:r>
              <a:rPr lang="ko-KR" altLang="en-US" dirty="0">
                <a:ea typeface="맑은 고딕"/>
              </a:rPr>
              <a:t>올해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초부터</a:t>
            </a:r>
            <a:r>
              <a:rPr lang="en-US" dirty="0"/>
              <a:t> ADF</a:t>
            </a:r>
            <a:r>
              <a:rPr lang="ko-KR" altLang="en-US" dirty="0">
                <a:ea typeface="맑은 고딕"/>
              </a:rPr>
              <a:t>는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기독교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공동체를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계속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공격하며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살인</a:t>
            </a:r>
            <a:r>
              <a:rPr lang="en-US" dirty="0"/>
              <a:t>, </a:t>
            </a:r>
            <a:r>
              <a:rPr lang="ko-KR" altLang="en-US" dirty="0">
                <a:ea typeface="맑은 고딕"/>
              </a:rPr>
              <a:t>납치</a:t>
            </a:r>
            <a:r>
              <a:rPr lang="en-US" dirty="0"/>
              <a:t>, </a:t>
            </a:r>
            <a:r>
              <a:rPr lang="ko-KR" altLang="en-US" dirty="0">
                <a:ea typeface="맑은 고딕"/>
              </a:rPr>
              <a:t>파괴를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자행해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왔습니다</a:t>
            </a:r>
            <a:r>
              <a:rPr lang="en-US" dirty="0"/>
              <a:t>. </a:t>
            </a:r>
            <a:r>
              <a:rPr lang="ko-KR" altLang="en-US" dirty="0">
                <a:ea typeface="맑은 고딕"/>
              </a:rPr>
              <a:t>새해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초</a:t>
            </a:r>
            <a:r>
              <a:rPr lang="en-US" dirty="0"/>
              <a:t>, </a:t>
            </a:r>
            <a:r>
              <a:rPr lang="ko-KR" altLang="en-US" dirty="0">
                <a:ea typeface="맑은 고딕"/>
              </a:rPr>
              <a:t>북키부주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루베로</a:t>
            </a:r>
            <a:r>
              <a:rPr lang="en-US" dirty="0"/>
              <a:t>(</a:t>
            </a:r>
            <a:r>
              <a:rPr lang="en-US" dirty="0" err="1"/>
              <a:t>Lubero</a:t>
            </a:r>
            <a:r>
              <a:rPr lang="en-US" dirty="0"/>
              <a:t>) </a:t>
            </a:r>
            <a:r>
              <a:rPr lang="ko-KR" altLang="en-US" dirty="0">
                <a:ea typeface="맑은 고딕"/>
              </a:rPr>
              <a:t>지역의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바페레</a:t>
            </a:r>
            <a:r>
              <a:rPr lang="en-US" dirty="0"/>
              <a:t>(</a:t>
            </a:r>
            <a:r>
              <a:rPr lang="en-US" dirty="0" err="1"/>
              <a:t>Bapère</a:t>
            </a:r>
            <a:r>
              <a:rPr lang="en-US" dirty="0"/>
              <a:t>) </a:t>
            </a:r>
            <a:r>
              <a:rPr lang="ko-KR" altLang="en-US" dirty="0">
                <a:ea typeface="맑은 고딕"/>
              </a:rPr>
              <a:t>구역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공격으로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그리스도인</a:t>
            </a:r>
            <a:r>
              <a:rPr lang="en-US" dirty="0"/>
              <a:t> 45</a:t>
            </a:r>
            <a:r>
              <a:rPr lang="ko-KR" altLang="en-US" dirty="0">
                <a:ea typeface="맑은 고딕"/>
              </a:rPr>
              <a:t>명이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살해되고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교회</a:t>
            </a:r>
            <a:r>
              <a:rPr lang="en-US" dirty="0"/>
              <a:t> 2</a:t>
            </a:r>
            <a:r>
              <a:rPr lang="ko-KR" altLang="en-US" dirty="0">
                <a:ea typeface="맑은 고딕"/>
              </a:rPr>
              <a:t>곳과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가옥</a:t>
            </a:r>
            <a:r>
              <a:rPr lang="en-US" dirty="0"/>
              <a:t> 78</a:t>
            </a:r>
            <a:r>
              <a:rPr lang="ko-KR" altLang="en-US" dirty="0">
                <a:ea typeface="맑은 고딕"/>
              </a:rPr>
              <a:t>채가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불탔으며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여러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명이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실종되었습니다</a:t>
            </a:r>
            <a:r>
              <a:rPr lang="en-US" dirty="0"/>
              <a:t>. 1</a:t>
            </a:r>
            <a:r>
              <a:rPr lang="ko-KR" altLang="en-US" dirty="0">
                <a:ea typeface="맑은 고딕"/>
              </a:rPr>
              <a:t>월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말경에는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이투리주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이루무</a:t>
            </a:r>
            <a:r>
              <a:rPr lang="en-US" dirty="0"/>
              <a:t>(</a:t>
            </a:r>
            <a:r>
              <a:rPr lang="en-US" dirty="0" err="1"/>
              <a:t>Irumu</a:t>
            </a:r>
            <a:r>
              <a:rPr lang="en-US" dirty="0"/>
              <a:t>) </a:t>
            </a:r>
            <a:r>
              <a:rPr lang="ko-KR" altLang="en-US" dirty="0">
                <a:ea typeface="맑은 고딕"/>
              </a:rPr>
              <a:t>지역의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왈레세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본쿠투</a:t>
            </a:r>
            <a:r>
              <a:rPr lang="en-US" dirty="0"/>
              <a:t>(</a:t>
            </a:r>
            <a:r>
              <a:rPr lang="en-US" dirty="0" err="1"/>
              <a:t>Walese</a:t>
            </a:r>
            <a:r>
              <a:rPr lang="en-US" dirty="0"/>
              <a:t> </a:t>
            </a:r>
            <a:r>
              <a:rPr lang="en-US" dirty="0" err="1"/>
              <a:t>Vonkutu</a:t>
            </a:r>
            <a:r>
              <a:rPr lang="en-US" dirty="0"/>
              <a:t>)</a:t>
            </a:r>
            <a:r>
              <a:rPr lang="ko-KR" altLang="en-US" dirty="0">
                <a:ea typeface="맑은 고딕"/>
              </a:rPr>
              <a:t>에서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약</a:t>
            </a:r>
            <a:r>
              <a:rPr lang="en-US" dirty="0"/>
              <a:t> 22</a:t>
            </a:r>
            <a:r>
              <a:rPr lang="ko-KR" altLang="en-US" dirty="0">
                <a:ea typeface="맑은 고딕"/>
              </a:rPr>
              <a:t>명의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기독교인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농부들이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잔인하게</a:t>
            </a:r>
            <a:r>
              <a:rPr lang="en-US" dirty="0"/>
              <a:t> </a:t>
            </a:r>
            <a:r>
              <a:rPr lang="ko-KR" altLang="en-US" dirty="0">
                <a:ea typeface="맑은 고딕"/>
              </a:rPr>
              <a:t>살해당했습니다</a:t>
            </a:r>
            <a:r>
              <a:rPr lang="en-US" dirty="0"/>
              <a:t>.</a:t>
            </a:r>
            <a:endParaRPr lang="en-US" dirty="0">
              <a:ea typeface="맑은 고딕"/>
            </a:endParaRPr>
          </a:p>
          <a:p>
            <a:endParaRPr lang="en-US" dirty="0">
              <a:ea typeface="맑은 고딕"/>
            </a:endParaRP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E1DBEA65-BA4F-C483-1095-2CFDAEE05DD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6F5BE8-6970-450C-A342-D9D94ABB3E83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63804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E6EA98-D62D-8099-DA8D-6A0E64C1BB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EA648F71-3647-6A43-E70E-A4494352B0D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4B607C30-46A7-FE24-9BCF-5918DE748CB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>
              <a:ea typeface="맑은 고딕"/>
            </a:endParaRP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9B0490F9-0096-F5AB-1DDC-37DDC0FD60A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6F5BE8-6970-450C-A342-D9D94ABB3E83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53570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8476D3-AF7B-7632-B9B2-660EA74D9D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61BEB875-4EAF-BD8F-BAA1-BD38FC90353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BFBB03A1-65A4-E421-9CB3-CD9180FDBDD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>
              <a:ea typeface="맑은 고딕"/>
            </a:endParaRP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8217A1BF-D337-B5FF-737C-A29EB0387B2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6F5BE8-6970-450C-A342-D9D94ABB3E83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322238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1638EF-1BE8-EA48-9696-02829CFF46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3F35E6B9-D5A8-89BC-7792-B216893D4AE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EBE4CD86-0CE5-7CC7-60F7-7FDB9CC0D26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>
              <a:ea typeface="맑은 고딕"/>
            </a:endParaRP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D778CFB2-D3BE-04D3-ED2D-A9F60052F10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6F5BE8-6970-450C-A342-D9D94ABB3E83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96776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EB6216-9425-F80F-8591-3FBBED2862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2277E838-E356-0267-E162-54CECFFAA2C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77217651-BBFB-127D-CF32-84608E29474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>
              <a:ea typeface="맑은 고딕"/>
            </a:endParaRP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E69F0E9F-0ED1-C04D-B5F8-855060BDA35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6F5BE8-6970-450C-A342-D9D94ABB3E83}" type="slidenum">
              <a:rPr lang="ko-KR" altLang="en-US" smtClean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799001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9FDAB8-D3A3-582D-0CFC-A64E04B8D0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D7CE392C-2189-9067-402C-B46D3A51FBE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58AAE1E2-6EE1-3238-1B8B-9DC5B307AF4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>
              <a:ea typeface="맑은 고딕"/>
            </a:endParaRP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EE336796-6658-22B1-8039-3D9AEB0E044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6F5BE8-6970-450C-A342-D9D94ABB3E83}" type="slidenum">
              <a:rPr lang="ko-KR" altLang="en-US" smtClean="0"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94931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>
              <a:latin typeface="+mj-ea"/>
              <a:ea typeface="+mj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>
              <a:defRPr/>
            </a:pPr>
            <a:fld id="{115A580F-E35D-42E1-AF82-E41CC201EA91}" type="slidenum">
              <a:rPr lang="en-US" altLang="ko-KR"/>
              <a:pPr rtl="0">
                <a:defRPr/>
              </a:pPr>
              <a:t>19</a:t>
            </a:fld>
            <a:endParaRPr lang="en-US" altLang="ko-K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A811E91-0338-D37E-FBD4-8F153CB2FB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31BD17A3-F597-6C5E-91DD-63AC8F209A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EC90727-0B99-8C11-DDC2-B420FE463B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81DCF-FA60-45E2-A948-30B8BF1A7E4B}" type="datetimeFigureOut">
              <a:rPr lang="ko-KR" altLang="en-US" smtClean="0"/>
              <a:t>2026-03-31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AB4C7F0-3532-FE68-533E-5575521327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BC22918-0558-7F2E-7215-C6C43E6F30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3D2C2-AA75-47E1-8126-F89316376AE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499721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95BAE7C-6835-6955-D95D-411F73CCE4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2334C33-FDA4-065C-15CD-3E67842F1D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37EBCC7-B198-03A4-B006-4EF29A444A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81DCF-FA60-45E2-A948-30B8BF1A7E4B}" type="datetimeFigureOut">
              <a:rPr lang="ko-KR" altLang="en-US" smtClean="0"/>
              <a:t>2026-03-31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30B757C-E871-A27B-4135-739B40DFCB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10DE359-C5C9-8A25-9BAF-8A7927C60E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3D2C2-AA75-47E1-8126-F89316376AE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73530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A96F582-4000-6700-ECBA-FBDB1B927D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6AFF086-CE53-07AF-7508-F68EC56525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EE48DA0-9A41-A4C1-62C7-09405F3748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81DCF-FA60-45E2-A948-30B8BF1A7E4B}" type="datetimeFigureOut">
              <a:rPr lang="ko-KR" altLang="en-US" smtClean="0"/>
              <a:t>2026-03-31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858330D-E49E-E117-981C-513FE2D3E6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9E2FDB4-D5E4-12CC-A8DF-2C1B53F790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3D2C2-AA75-47E1-8126-F89316376AE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82513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D5DDE79-BEB3-649A-F5F9-8F1AA171C2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E583AC9-2444-5571-B039-DCD08EA19FD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89674FAF-A572-FB8A-78A1-AE3C8A911E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E3DC379-61B9-5DC3-FD3B-53012E0A49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81DCF-FA60-45E2-A948-30B8BF1A7E4B}" type="datetimeFigureOut">
              <a:rPr lang="ko-KR" altLang="en-US" smtClean="0"/>
              <a:t>2026-03-31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19C0DE9-4F02-6F38-094E-0F8A62E0BC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AE39414-B190-C7F8-E7AF-6B6CF9DF3F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3D2C2-AA75-47E1-8126-F89316376AE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79445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190DDAB-3EAF-0F88-3724-04611F9788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4573A81-D046-3D50-BAD3-88995699BE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A5D69430-B21D-7C2C-534C-AB3E9A3397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4BFDF863-B63E-43E9-57B0-342CB0A3C78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7E396735-9F8A-0F09-B7F4-8B9B03960BB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1E2F7BF8-51AC-D86B-FAB1-2FD13EB257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81DCF-FA60-45E2-A948-30B8BF1A7E4B}" type="datetimeFigureOut">
              <a:rPr lang="ko-KR" altLang="en-US" smtClean="0"/>
              <a:t>2026-03-31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59F51635-60F3-4F2E-EFA2-024FD346CD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D8931986-C231-29B3-D7E0-8A3312FD1B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3D2C2-AA75-47E1-8126-F89316376AE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37633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5309A55-9013-2AD5-1CF4-EC89776F5C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3C8327B1-7652-A519-F769-8DD1EBCBED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81DCF-FA60-45E2-A948-30B8BF1A7E4B}" type="datetimeFigureOut">
              <a:rPr lang="ko-KR" altLang="en-US" smtClean="0"/>
              <a:t>2026-03-31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2CFEE993-CE04-8A88-5D25-45B31C69F3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88160253-9B14-5E0E-7E9A-D4C3E74467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3D2C2-AA75-47E1-8126-F89316376AE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5865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5DC04C6F-9874-BF9B-6ED0-40274A3F89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81DCF-FA60-45E2-A948-30B8BF1A7E4B}" type="datetimeFigureOut">
              <a:rPr lang="ko-KR" altLang="en-US" smtClean="0"/>
              <a:t>2026-03-31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BE8EFC64-3E74-027A-ADE7-3BBDBAD359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6BC01288-0E33-C578-5B70-603711C44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3D2C2-AA75-47E1-8126-F89316376AE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38512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18A4ECD-A4C4-F919-2328-3FE5C03EF5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205594C-B34E-B34D-8E83-FBC2B964FB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F4164569-4C97-B16A-2818-9B1D4791A4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9EBE309D-5227-D045-AA62-0E991EF33A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81DCF-FA60-45E2-A948-30B8BF1A7E4B}" type="datetimeFigureOut">
              <a:rPr lang="ko-KR" altLang="en-US" smtClean="0"/>
              <a:t>2026-03-31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018F77B-33EA-E599-C16E-FDB91C077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2316A75-DF03-C55B-E931-472150EC94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3D2C2-AA75-47E1-8126-F89316376AE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21942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F6BCE25-0C0F-5725-58E9-CA0D185439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48CBF2CF-C995-E6A5-2D54-4FC52865A0D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EA7664A-06A3-AE40-312D-BB30B1E28E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8390079-747D-5C5C-1436-C45453A9C8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81DCF-FA60-45E2-A948-30B8BF1A7E4B}" type="datetimeFigureOut">
              <a:rPr lang="ko-KR" altLang="en-US" smtClean="0"/>
              <a:t>2026-03-31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747BAA16-3167-483E-6612-5FC814550D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7E6EC1F-F822-8A24-0771-0BDB6ADD6C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3D2C2-AA75-47E1-8126-F89316376AE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928766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7AE22A0-844B-542A-3120-7D9BBFC8E3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EE085B8C-86F0-0A4E-91D8-B716CBA65C8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C14BF03-58EA-CF71-F447-66042550EF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81DCF-FA60-45E2-A948-30B8BF1A7E4B}" type="datetimeFigureOut">
              <a:rPr lang="ko-KR" altLang="en-US" smtClean="0"/>
              <a:t>2026-03-31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3234761-2D7D-93BD-E25B-8A88409413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F55B4D6-B3DF-50CA-16D7-E8969C8EF3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3D2C2-AA75-47E1-8126-F89316376AE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92181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EF38BC75-D289-7379-6C79-7D51875EE7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7F7CAB46-7662-2475-8345-A644646084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26990DF-43CE-28EF-4171-21724F446E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81DCF-FA60-45E2-A948-30B8BF1A7E4B}" type="datetimeFigureOut">
              <a:rPr lang="ko-KR" altLang="en-US" smtClean="0"/>
              <a:t>2026-03-31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5238555-556F-0E47-F9C2-33AF9969BA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7E707F3-6B22-C654-4981-0A4BA7927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3D2C2-AA75-47E1-8126-F89316376AE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035221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결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>
            <a:extLst>
              <a:ext uri="{FF2B5EF4-FFF2-40B4-BE49-F238E27FC236}">
                <a16:creationId xmlns:a16="http://schemas.microsoft.com/office/drawing/2014/main" id="{29C97D6C-07B7-434E-BBAE-19379570CC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43195" y="457205"/>
            <a:ext cx="3091607" cy="1727643"/>
          </a:xfrm>
        </p:spPr>
        <p:txBody>
          <a:bodyPr rtlCol="0" anchor="b">
            <a:normAutofit/>
          </a:bodyPr>
          <a:lstStyle/>
          <a:p>
            <a:pPr rtl="0"/>
            <a:r>
              <a:rPr lang="ko-KR" altLang="en-US" sz="2099"/>
              <a:t>마스터 제목 스타일 편집</a:t>
            </a:r>
          </a:p>
        </p:txBody>
      </p:sp>
      <p:sp>
        <p:nvSpPr>
          <p:cNvPr id="9" name="그림 개체 틀 8">
            <a:extLst>
              <a:ext uri="{FF2B5EF4-FFF2-40B4-BE49-F238E27FC236}">
                <a16:creationId xmlns:a16="http://schemas.microsoft.com/office/drawing/2014/main" id="{DA2D2C88-FFBE-4F25-871F-68A09C5F530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8119872" cy="6409944"/>
          </a:xfrm>
          <a:solidFill>
            <a:schemeClr val="accent6"/>
          </a:solidFill>
        </p:spPr>
        <p:txBody>
          <a:bodyPr rtlCol="0" anchor="ctr"/>
          <a:lstStyle>
            <a:lvl1pPr algn="ctr">
              <a:defRPr/>
            </a:lvl1pPr>
          </a:lstStyle>
          <a:p>
            <a:pPr rtl="0"/>
            <a:r>
              <a:rPr lang="ko-KR" altLang="en-US"/>
              <a:t>그림을 추가하려면 아이콘을 클릭하십시오</a:t>
            </a:r>
            <a:endParaRPr lang="ko-KR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BFCF6B08-1984-4F7C-9F6E-A4F47BDBA2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ko-KR">
                <a:solidFill>
                  <a:schemeClr val="bg1"/>
                </a:solidFill>
              </a:rPr>
              <a:t>샘플 바닥글 텍스트</a:t>
            </a:r>
          </a:p>
        </p:txBody>
      </p:sp>
      <p:sp>
        <p:nvSpPr>
          <p:cNvPr id="8" name="내용 개체 틀 7">
            <a:extLst>
              <a:ext uri="{FF2B5EF4-FFF2-40B4-BE49-F238E27FC236}">
                <a16:creationId xmlns:a16="http://schemas.microsoft.com/office/drawing/2014/main" id="{8D0529A2-5928-42C4-B397-6AEE7520D2C9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8643939" y="2530479"/>
            <a:ext cx="3023807" cy="3427413"/>
          </a:xfrm>
        </p:spPr>
        <p:txBody>
          <a:bodyPr rtlCol="0"/>
          <a:lstStyle>
            <a:lvl1pPr>
              <a:buNone/>
              <a:defRPr sz="1499"/>
            </a:lvl1pPr>
            <a:lvl2pPr>
              <a:buNone/>
              <a:defRPr sz="1499"/>
            </a:lvl2pPr>
            <a:lvl3pPr>
              <a:buNone/>
              <a:defRPr sz="1499"/>
            </a:lvl3pPr>
            <a:lvl4pPr>
              <a:buNone/>
              <a:defRPr sz="1499"/>
            </a:lvl4pPr>
            <a:lvl5pPr>
              <a:buNone/>
              <a:defRPr sz="1499"/>
            </a:lvl5pPr>
          </a:lstStyle>
          <a:p>
            <a:pPr lvl="0" rtl="0"/>
            <a:r>
              <a:rPr lang="ko-KR"/>
              <a:t>개체</a:t>
            </a:r>
          </a:p>
        </p:txBody>
      </p:sp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B8C9E28E-1389-47AF-B3EB-22571417AC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ko-KR"/>
              <a:t>20XX년 2월 1일 월요일</a:t>
            </a: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7771B3C5-CEC7-427F-931C-1318C421BE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01389E6-C847-4AD0-B56D-D205B2EAB1EE}" type="slidenum">
              <a:rPr lang="en-US" altLang="ko-KR" smtClean="0"/>
              <a:t>‹#›</a:t>
            </a:fld>
            <a:endParaRPr lang="ko-KR"/>
          </a:p>
        </p:txBody>
      </p:sp>
    </p:spTree>
    <p:extLst>
      <p:ext uri="{BB962C8B-B14F-4D97-AF65-F5344CB8AC3E}">
        <p14:creationId xmlns:p14="http://schemas.microsoft.com/office/powerpoint/2010/main" val="11529221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콘텐츠 3 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직선 연결선(S) 7">
            <a:extLst>
              <a:ext uri="{FF2B5EF4-FFF2-40B4-BE49-F238E27FC236}">
                <a16:creationId xmlns:a16="http://schemas.microsoft.com/office/drawing/2014/main" id="{DCC332FB-CD3F-4398-958A-CBE45129A1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00101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제목 9">
            <a:extLst>
              <a:ext uri="{FF2B5EF4-FFF2-40B4-BE49-F238E27FC236}">
                <a16:creationId xmlns:a16="http://schemas.microsoft.com/office/drawing/2014/main" id="{E566CA14-5018-43EE-BB8F-E12209B2C3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088" y="909638"/>
            <a:ext cx="10691813" cy="810192"/>
          </a:xfrm>
          <a:prstGeom prst="rect">
            <a:avLst/>
          </a:prstGeom>
        </p:spPr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마스터 제목 스타일 편집</a:t>
            </a:r>
          </a:p>
        </p:txBody>
      </p:sp>
      <p:sp>
        <p:nvSpPr>
          <p:cNvPr id="14" name="텍스트 개체 틀 2">
            <a:extLst>
              <a:ext uri="{FF2B5EF4-FFF2-40B4-BE49-F238E27FC236}">
                <a16:creationId xmlns:a16="http://schemas.microsoft.com/office/drawing/2014/main" id="{1A76201F-C7C2-400C-BE9B-F185A832CC2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00101" y="2005870"/>
            <a:ext cx="3390161" cy="526756"/>
          </a:xfrm>
          <a:prstGeom prst="rect">
            <a:avLst/>
          </a:prstGeom>
        </p:spPr>
        <p:txBody>
          <a:bodyPr rtlCol="0"/>
          <a:lstStyle>
            <a:lvl1pPr marL="0" indent="0">
              <a:buNone/>
              <a:defRPr b="1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lvl="0" rtl="0"/>
            <a:r>
              <a:rPr lang="ko-KR" altLang="en-US" noProof="0"/>
              <a:t>여기에 부제목 삽입</a:t>
            </a:r>
          </a:p>
        </p:txBody>
      </p:sp>
      <p:sp>
        <p:nvSpPr>
          <p:cNvPr id="9" name="내용 개체 틀 10">
            <a:extLst>
              <a:ext uri="{FF2B5EF4-FFF2-40B4-BE49-F238E27FC236}">
                <a16:creationId xmlns:a16="http://schemas.microsoft.com/office/drawing/2014/main" id="{A742F7E8-0787-4D2C-B53F-B62C309ED6D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00101" y="2552345"/>
            <a:ext cx="3390161" cy="3272810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lnSpc>
                <a:spcPct val="100000"/>
              </a:lnSpc>
              <a:defRPr sz="1349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여기에 텍스트 삽입</a:t>
            </a:r>
          </a:p>
        </p:txBody>
      </p:sp>
      <p:sp>
        <p:nvSpPr>
          <p:cNvPr id="17" name="텍스트 개체 틀 2">
            <a:extLst>
              <a:ext uri="{FF2B5EF4-FFF2-40B4-BE49-F238E27FC236}">
                <a16:creationId xmlns:a16="http://schemas.microsoft.com/office/drawing/2014/main" id="{ED178B9A-B987-49A0-B73F-70B855C4240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400921" y="2005870"/>
            <a:ext cx="3390161" cy="526756"/>
          </a:xfrm>
          <a:prstGeom prst="rect">
            <a:avLst/>
          </a:prstGeom>
        </p:spPr>
        <p:txBody>
          <a:bodyPr rtlCol="0"/>
          <a:lstStyle>
            <a:lvl1pPr marL="0" indent="0">
              <a:buNone/>
              <a:defRPr b="1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lvl="0" rtl="0"/>
            <a:r>
              <a:rPr lang="ko-KR" altLang="en-US" noProof="0"/>
              <a:t>여기에 부제목 삽입</a:t>
            </a:r>
          </a:p>
        </p:txBody>
      </p:sp>
      <p:sp>
        <p:nvSpPr>
          <p:cNvPr id="15" name="내용 개체 틀 10">
            <a:extLst>
              <a:ext uri="{FF2B5EF4-FFF2-40B4-BE49-F238E27FC236}">
                <a16:creationId xmlns:a16="http://schemas.microsoft.com/office/drawing/2014/main" id="{407D5990-6E05-4ECC-B930-EA5CF0774CFB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4400921" y="2552345"/>
            <a:ext cx="3390161" cy="3272810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lnSpc>
                <a:spcPct val="100000"/>
              </a:lnSpc>
              <a:defRPr sz="1349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여기에 텍스트 삽입</a:t>
            </a:r>
          </a:p>
        </p:txBody>
      </p:sp>
      <p:sp>
        <p:nvSpPr>
          <p:cNvPr id="18" name="텍스트 개체 틀 2">
            <a:extLst>
              <a:ext uri="{FF2B5EF4-FFF2-40B4-BE49-F238E27FC236}">
                <a16:creationId xmlns:a16="http://schemas.microsoft.com/office/drawing/2014/main" id="{C6A58550-98E5-4548-82F6-EE971733A79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001741" y="2005870"/>
            <a:ext cx="3390161" cy="526756"/>
          </a:xfrm>
          <a:prstGeom prst="rect">
            <a:avLst/>
          </a:prstGeom>
        </p:spPr>
        <p:txBody>
          <a:bodyPr rtlCol="0"/>
          <a:lstStyle>
            <a:lvl1pPr marL="0" indent="0">
              <a:buNone/>
              <a:defRPr b="1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lvl="0" rtl="0"/>
            <a:r>
              <a:rPr lang="ko-KR" altLang="en-US" noProof="0"/>
              <a:t>여기에 부제목 삽입</a:t>
            </a:r>
          </a:p>
        </p:txBody>
      </p:sp>
      <p:sp>
        <p:nvSpPr>
          <p:cNvPr id="16" name="내용 개체 틀 10">
            <a:extLst>
              <a:ext uri="{FF2B5EF4-FFF2-40B4-BE49-F238E27FC236}">
                <a16:creationId xmlns:a16="http://schemas.microsoft.com/office/drawing/2014/main" id="{6B90AFA0-EDA3-4F21-A480-F56AA1D0BEB6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8001741" y="2552345"/>
            <a:ext cx="3390161" cy="3272810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lnSpc>
                <a:spcPct val="100000"/>
              </a:lnSpc>
              <a:defRPr sz="1349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여기에 텍스트 삽입</a:t>
            </a:r>
          </a:p>
        </p:txBody>
      </p:sp>
      <p:cxnSp>
        <p:nvCxnSpPr>
          <p:cNvPr id="10" name="직선 연결선(S) 9">
            <a:extLst>
              <a:ext uri="{FF2B5EF4-FFF2-40B4-BE49-F238E27FC236}">
                <a16:creationId xmlns:a16="http://schemas.microsoft.com/office/drawing/2014/main" id="{9346E7C8-F905-4B13-8FD6-185A041840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00101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바닥글 개체 틀 7">
            <a:extLst>
              <a:ext uri="{FF2B5EF4-FFF2-40B4-BE49-F238E27FC236}">
                <a16:creationId xmlns:a16="http://schemas.microsoft.com/office/drawing/2014/main" id="{A0E3EE3A-87F3-4F60-90D8-938E4BBC2B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5386" y="6461970"/>
            <a:ext cx="4539727" cy="153888"/>
          </a:xfrm>
        </p:spPr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ko-KR" altLang="en-US"/>
              <a:t>프레젠테이션 제목</a:t>
            </a:r>
          </a:p>
        </p:txBody>
      </p:sp>
      <p:sp>
        <p:nvSpPr>
          <p:cNvPr id="12" name="날짜 개체 틀 6">
            <a:extLst>
              <a:ext uri="{FF2B5EF4-FFF2-40B4-BE49-F238E27FC236}">
                <a16:creationId xmlns:a16="http://schemas.microsoft.com/office/drawing/2014/main" id="{F1449B0C-8214-4186-9666-E63CCA0909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461970"/>
            <a:ext cx="2592595" cy="153888"/>
          </a:xfrm>
        </p:spPr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en-US" altLang="ko-KR"/>
              <a:t>20XX/2/11</a:t>
            </a:r>
            <a:endParaRPr lang="ko-KR" altLang="en-US"/>
          </a:p>
        </p:txBody>
      </p:sp>
      <p:sp>
        <p:nvSpPr>
          <p:cNvPr id="13" name="슬라이드 번호 개체 틀 8">
            <a:extLst>
              <a:ext uri="{FF2B5EF4-FFF2-40B4-BE49-F238E27FC236}">
                <a16:creationId xmlns:a16="http://schemas.microsoft.com/office/drawing/2014/main" id="{F5DDBFC0-CC80-4B03-B5F5-3C57166DCA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19012" y="6461970"/>
            <a:ext cx="672355" cy="153888"/>
          </a:xfrm>
        </p:spPr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E30AF5A0-43BB-4336-8627-9123B9144D80}" type="slidenum">
              <a:rPr lang="en-US" altLang="ko-KR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243198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US" altLang="ko" smtClean="0"/>
              <a:pPr/>
              <a:t>‹#›</a:t>
            </a:fld>
            <a:endParaRPr lang="ko" altLang="en-US"/>
          </a:p>
        </p:txBody>
      </p:sp>
    </p:spTree>
    <p:extLst>
      <p:ext uri="{BB962C8B-B14F-4D97-AF65-F5344CB8AC3E}">
        <p14:creationId xmlns:p14="http://schemas.microsoft.com/office/powerpoint/2010/main" val="33794851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요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직사각형 21">
            <a:extLst>
              <a:ext uri="{FF2B5EF4-FFF2-40B4-BE49-F238E27FC236}">
                <a16:creationId xmlns:a16="http://schemas.microsoft.com/office/drawing/2014/main" id="{CE62CE4B-3BFB-4501-B59A-0ED68CF612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lumMod val="9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8" rIns="91428" bIns="45718" rtlCol="0" anchor="ctr"/>
          <a:lstStyle/>
          <a:p>
            <a:pPr algn="ctr" rtl="0"/>
            <a:endParaRPr lang="ko-KR" altLang="en-US" noProof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제목 1">
            <a:extLst>
              <a:ext uri="{FF2B5EF4-FFF2-40B4-BE49-F238E27FC236}">
                <a16:creationId xmlns:a16="http://schemas.microsoft.com/office/drawing/2014/main" id="{DF608493-BDCD-43BD-A3CC-24E7502763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2" y="393192"/>
            <a:ext cx="4524956" cy="2130552"/>
          </a:xfrm>
        </p:spPr>
        <p:txBody>
          <a:bodyPr rtlCol="0">
            <a:noAutofit/>
          </a:bodyPr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>
              <a:lnSpc>
                <a:spcPct val="100000"/>
              </a:lnSpc>
            </a:pPr>
            <a:r>
              <a:rPr lang="ko-KR" altLang="en-US" spc="120" noProof="0">
                <a:cs typeface="Posterama" panose="020B0504020200020000" pitchFamily="34" charset="0"/>
              </a:rPr>
              <a:t>마스터 제목 스타일 편집</a:t>
            </a:r>
          </a:p>
        </p:txBody>
      </p:sp>
      <p:sp>
        <p:nvSpPr>
          <p:cNvPr id="15" name="내용 개체 틀 2">
            <a:extLst>
              <a:ext uri="{FF2B5EF4-FFF2-40B4-BE49-F238E27FC236}">
                <a16:creationId xmlns:a16="http://schemas.microsoft.com/office/drawing/2014/main" id="{F3B9F353-002B-4A4D-A316-70D952EDAE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727305"/>
            <a:ext cx="4524664" cy="3412969"/>
          </a:xfrm>
        </p:spPr>
        <p:txBody>
          <a:bodyPr rtlCol="0" anchor="ctr" anchorCtr="0">
            <a:normAutofit/>
          </a:bodyPr>
          <a:lstStyle>
            <a:lvl1pPr marL="0" indent="0">
              <a:lnSpc>
                <a:spcPct val="100000"/>
              </a:lnSpc>
              <a:buNone/>
              <a:defRPr sz="19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lvl="0" rtl="0">
              <a:lnSpc>
                <a:spcPct val="110000"/>
              </a:lnSpc>
            </a:pPr>
            <a:r>
              <a:rPr lang="ko-KR" altLang="en-US" sz="1900" noProof="0"/>
              <a:t>마스터 텍스트 스타일을 편집하려면 클릭</a:t>
            </a:r>
          </a:p>
        </p:txBody>
      </p:sp>
      <p:pic>
        <p:nvPicPr>
          <p:cNvPr id="16" name="그림 15">
            <a:extLst>
              <a:ext uri="{FF2B5EF4-FFF2-40B4-BE49-F238E27FC236}">
                <a16:creationId xmlns:a16="http://schemas.microsoft.com/office/drawing/2014/main" id="{F9890B2B-FFC6-4C7C-A617-67144F1E3C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alphaModFix amt="1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3259" y="0"/>
            <a:ext cx="5115697" cy="6858000"/>
          </a:xfrm>
          <a:prstGeom prst="rect">
            <a:avLst/>
          </a:prstGeom>
        </p:spPr>
      </p:pic>
      <p:sp>
        <p:nvSpPr>
          <p:cNvPr id="24" name="그림 개체 틀 23">
            <a:extLst>
              <a:ext uri="{FF2B5EF4-FFF2-40B4-BE49-F238E27FC236}">
                <a16:creationId xmlns:a16="http://schemas.microsoft.com/office/drawing/2014/main" id="{8CD8768C-8806-4DE0-82CC-275A2EC6D47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879592" y="740664"/>
            <a:ext cx="2798763" cy="2606040"/>
          </a:xfrm>
          <a:solidFill>
            <a:schemeClr val="accent6"/>
          </a:solidFill>
        </p:spPr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그림을 추가하려면 아이콘을 클릭하십시오</a:t>
            </a:r>
          </a:p>
        </p:txBody>
      </p:sp>
      <p:sp>
        <p:nvSpPr>
          <p:cNvPr id="25" name="그림 개체 틀 23">
            <a:extLst>
              <a:ext uri="{FF2B5EF4-FFF2-40B4-BE49-F238E27FC236}">
                <a16:creationId xmlns:a16="http://schemas.microsoft.com/office/drawing/2014/main" id="{68CB9DF9-86EB-48CF-B212-F2B290C56FF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878825" y="740664"/>
            <a:ext cx="2798763" cy="2606040"/>
          </a:xfrm>
          <a:solidFill>
            <a:schemeClr val="accent6"/>
          </a:solidFill>
        </p:spPr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그림을 추가하려면 아이콘을 클릭하십시오</a:t>
            </a:r>
          </a:p>
        </p:txBody>
      </p:sp>
      <p:sp>
        <p:nvSpPr>
          <p:cNvPr id="26" name="그림 개체 틀 23">
            <a:extLst>
              <a:ext uri="{FF2B5EF4-FFF2-40B4-BE49-F238E27FC236}">
                <a16:creationId xmlns:a16="http://schemas.microsoft.com/office/drawing/2014/main" id="{554B2207-3993-41B6-AF63-EBB48DACAB8F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5879592" y="3529584"/>
            <a:ext cx="2798763" cy="2606040"/>
          </a:xfrm>
          <a:solidFill>
            <a:schemeClr val="accent6"/>
          </a:solidFill>
        </p:spPr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그림을 추가하려면 아이콘을 클릭하십시오</a:t>
            </a:r>
          </a:p>
        </p:txBody>
      </p:sp>
      <p:sp>
        <p:nvSpPr>
          <p:cNvPr id="27" name="그림 개체 틀 23">
            <a:extLst>
              <a:ext uri="{FF2B5EF4-FFF2-40B4-BE49-F238E27FC236}">
                <a16:creationId xmlns:a16="http://schemas.microsoft.com/office/drawing/2014/main" id="{DE0340D8-BC7E-4431-A7A7-8D634C8A19F6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8869681" y="3529584"/>
            <a:ext cx="2798763" cy="2606040"/>
          </a:xfrm>
          <a:solidFill>
            <a:schemeClr val="accent6"/>
          </a:solidFill>
        </p:spPr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그림을 추가하려면 아이콘을 클릭하십시오</a:t>
            </a:r>
          </a:p>
        </p:txBody>
      </p:sp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72933BE2-665A-42DA-A3B7-835F81A3F4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en-US" altLang="ko-KR"/>
              <a:t>20XX</a:t>
            </a:r>
            <a:r>
              <a:rPr lang="ko-KR" altLang="en-US"/>
              <a:t>년</a:t>
            </a:r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634DBCBD-AD42-432D-ABA9-20D616AF3E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ko-KR" altLang="en-US"/>
              <a:t>샘플 바닥글 텍스트</a:t>
            </a: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EE140251-3596-4673-B24B-59A6F9ED8F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73B850FF-6169-4056-8077-06FFA93A5366}" type="slidenum">
              <a:rPr lang="en-US" altLang="ko-KR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86943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>
            <a:extLst>
              <a:ext uri="{FF2B5EF4-FFF2-40B4-BE49-F238E27FC236}">
                <a16:creationId xmlns:a16="http://schemas.microsoft.com/office/drawing/2014/main" id="{1087E6C4-B938-D06D-AEE6-D5F22C38ED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EBEDEB"/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E3759152-8BEC-95B8-5024-ED14999F69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8225" y="2130425"/>
            <a:ext cx="11153775" cy="4727575"/>
          </a:xfrm>
          <a:prstGeom prst="rect">
            <a:avLst/>
          </a:prstGeom>
          <a:solidFill>
            <a:srgbClr val="FFFFFF">
              <a:alpha val="74901"/>
            </a:srgbClr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4" name="Rectangle 13">
            <a:extLst>
              <a:ext uri="{FF2B5EF4-FFF2-40B4-BE49-F238E27FC236}">
                <a16:creationId xmlns:a16="http://schemas.microsoft.com/office/drawing/2014/main" id="{5DD7A050-BE5A-B217-A981-06883EB588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96938"/>
            <a:ext cx="12192000" cy="1347787"/>
          </a:xfrm>
          <a:prstGeom prst="rect">
            <a:avLst/>
          </a:prstGeom>
          <a:solidFill>
            <a:srgbClr val="595460"/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6" name="Rectangle 15">
            <a:extLst>
              <a:ext uri="{FF2B5EF4-FFF2-40B4-BE49-F238E27FC236}">
                <a16:creationId xmlns:a16="http://schemas.microsoft.com/office/drawing/2014/main" id="{ED11A32B-11FA-1F0C-5269-E89F7933D2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962025"/>
            <a:ext cx="1006475" cy="1216025"/>
          </a:xfrm>
          <a:prstGeom prst="rect">
            <a:avLst/>
          </a:prstGeom>
          <a:solidFill>
            <a:srgbClr val="97A7B8"/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7" name="Rectangle 16">
            <a:extLst>
              <a:ext uri="{FF2B5EF4-FFF2-40B4-BE49-F238E27FC236}">
                <a16:creationId xmlns:a16="http://schemas.microsoft.com/office/drawing/2014/main" id="{A3BD2D43-A88A-9873-28BF-061BA1D408FD}"/>
              </a:ext>
            </a:extLst>
          </p:cNvPr>
          <p:cNvSpPr>
            <a:spLocks noChangeArrowheads="1"/>
          </p:cNvSpPr>
          <p:nvPr/>
        </p:nvSpPr>
        <p:spPr bwMode="auto">
          <a:xfrm rot="5400013">
            <a:off x="-2389981" y="3396456"/>
            <a:ext cx="6858000" cy="65088"/>
          </a:xfrm>
          <a:prstGeom prst="rect">
            <a:avLst/>
          </a:prstGeom>
          <a:solidFill>
            <a:srgbClr val="595460"/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5" name="Title 1"/>
          <p:cNvSpPr txBox="1">
            <a:spLocks noGrp="1"/>
          </p:cNvSpPr>
          <p:nvPr>
            <p:ph type="title"/>
          </p:nvPr>
        </p:nvSpPr>
        <p:spPr>
          <a:xfrm>
            <a:off x="1535369" y="1044052"/>
            <a:ext cx="10013713" cy="103036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lvl="0"/>
            <a:r>
              <a:rPr lang="en-GB"/>
              <a:t>Click to add title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1E93EED0-9F94-B89D-EFA6-0A5DBA3635AF}"/>
              </a:ext>
            </a:extLst>
          </p:cNvPr>
          <p:cNvSpPr txBox="1">
            <a:spLocks noGrp="1"/>
          </p:cNvSpPr>
          <p:nvPr>
            <p:ph type="ftr" sz="quarter" idx="10"/>
          </p:nvPr>
        </p:nvSpPr>
        <p:spPr>
          <a:xfrm>
            <a:off x="1535113" y="6308725"/>
            <a:ext cx="5732462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Presentation Title</a:t>
            </a:r>
          </a:p>
        </p:txBody>
      </p:sp>
      <p:sp>
        <p:nvSpPr>
          <p:cNvPr id="9" name="Date Placeholder 3">
            <a:extLst>
              <a:ext uri="{FF2B5EF4-FFF2-40B4-BE49-F238E27FC236}">
                <a16:creationId xmlns:a16="http://schemas.microsoft.com/office/drawing/2014/main" id="{64BA7199-606F-7C37-ACF7-FCF4DB34D2F6}"/>
              </a:ext>
            </a:extLst>
          </p:cNvPr>
          <p:cNvSpPr txBox="1">
            <a:spLocks noGrp="1"/>
          </p:cNvSpPr>
          <p:nvPr>
            <p:ph type="dt" sz="half" idx="11"/>
          </p:nvPr>
        </p:nvSpPr>
        <p:spPr>
          <a:xfrm>
            <a:off x="8202613" y="6308725"/>
            <a:ext cx="2147887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2/1/20XX</a:t>
            </a: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92795E36-45A2-4966-8853-5B64392CE740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23D961-1888-4469-B7FE-94F239FE772C}" type="slidenum">
              <a:rPr lang="en-GB" altLang="ko-KR"/>
              <a:pPr>
                <a:defRPr/>
              </a:pPr>
              <a:t>‹#›</a:t>
            </a:fld>
            <a:endParaRPr lang="en-GB" altLang="ko-KR"/>
          </a:p>
        </p:txBody>
      </p:sp>
    </p:spTree>
    <p:extLst>
      <p:ext uri="{BB962C8B-B14F-4D97-AF65-F5344CB8AC3E}">
        <p14:creationId xmlns:p14="http://schemas.microsoft.com/office/powerpoint/2010/main" val="2863387230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A811E91-0338-D37E-FBD4-8F153CB2FB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31BD17A3-F597-6C5E-91DD-63AC8F209A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67" indent="0" algn="ctr">
              <a:buNone/>
              <a:defRPr sz="2000"/>
            </a:lvl2pPr>
            <a:lvl3pPr marL="914332" indent="0" algn="ctr">
              <a:buNone/>
              <a:defRPr sz="1900"/>
            </a:lvl3pPr>
            <a:lvl4pPr marL="1371498" indent="0" algn="ctr">
              <a:buNone/>
              <a:defRPr sz="1600"/>
            </a:lvl4pPr>
            <a:lvl5pPr marL="1828664" indent="0" algn="ctr">
              <a:buNone/>
              <a:defRPr sz="1600"/>
            </a:lvl5pPr>
            <a:lvl6pPr marL="2285830" indent="0" algn="ctr">
              <a:buNone/>
              <a:defRPr sz="1600"/>
            </a:lvl6pPr>
            <a:lvl7pPr marL="2742994" indent="0" algn="ctr">
              <a:buNone/>
              <a:defRPr sz="1600"/>
            </a:lvl7pPr>
            <a:lvl8pPr marL="3200160" indent="0" algn="ctr">
              <a:buNone/>
              <a:defRPr sz="1600"/>
            </a:lvl8pPr>
            <a:lvl9pPr marL="3657327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EC90727-0B99-8C11-DDC2-B420FE463B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81DCF-FA60-45E2-A948-30B8BF1A7E4B}" type="datetimeFigureOut">
              <a:rPr lang="ko-KR" altLang="en-US" smtClean="0">
                <a:solidFill>
                  <a:prstClr val="black">
                    <a:tint val="82000"/>
                  </a:prstClr>
                </a:solidFill>
              </a:rPr>
              <a:pPr/>
              <a:t>2026-03-31</a:t>
            </a:fld>
            <a:endParaRPr lang="ko-KR" altLang="en-US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AB4C7F0-3532-FE68-533E-5575521327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BC22918-0558-7F2E-7215-C6C43E6F30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3D2C2-AA75-47E1-8126-F89316376AEB}" type="slidenum">
              <a:rPr lang="ko-KR" altLang="en-US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308578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95BAE7C-6835-6955-D95D-411F73CCE4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2334C33-FDA4-065C-15CD-3E67842F1D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37EBCC7-B198-03A4-B006-4EF29A444A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81DCF-FA60-45E2-A948-30B8BF1A7E4B}" type="datetimeFigureOut">
              <a:rPr lang="ko-KR" altLang="en-US" smtClean="0">
                <a:solidFill>
                  <a:prstClr val="black">
                    <a:tint val="82000"/>
                  </a:prstClr>
                </a:solidFill>
              </a:rPr>
              <a:pPr/>
              <a:t>2026-03-31</a:t>
            </a:fld>
            <a:endParaRPr lang="ko-KR" altLang="en-US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30B757C-E871-A27B-4135-739B40DFCB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10DE359-C5C9-8A25-9BAF-8A7927C60E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3D2C2-AA75-47E1-8126-F89316376AEB}" type="slidenum">
              <a:rPr lang="ko-KR" altLang="en-US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402591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A96F582-4000-6700-ECBA-FBDB1B927D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49" y="1709742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6AFF086-CE53-07AF-7508-F68EC56525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49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167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332" indent="0">
              <a:buNone/>
              <a:defRPr sz="1900">
                <a:solidFill>
                  <a:schemeClr val="tx1">
                    <a:tint val="82000"/>
                  </a:schemeClr>
                </a:solidFill>
              </a:defRPr>
            </a:lvl3pPr>
            <a:lvl4pPr marL="1371498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664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583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2994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16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327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EE48DA0-9A41-A4C1-62C7-09405F3748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81DCF-FA60-45E2-A948-30B8BF1A7E4B}" type="datetimeFigureOut">
              <a:rPr lang="ko-KR" altLang="en-US" smtClean="0">
                <a:solidFill>
                  <a:prstClr val="black">
                    <a:tint val="82000"/>
                  </a:prstClr>
                </a:solidFill>
              </a:rPr>
              <a:pPr/>
              <a:t>2026-03-31</a:t>
            </a:fld>
            <a:endParaRPr lang="ko-KR" altLang="en-US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858330D-E49E-E117-981C-513FE2D3E6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9E2FDB4-D5E4-12CC-A8DF-2C1B53F790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3D2C2-AA75-47E1-8126-F89316376AEB}" type="slidenum">
              <a:rPr lang="ko-KR" altLang="en-US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481063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D5DDE79-BEB3-649A-F5F9-8F1AA171C2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E583AC9-2444-5571-B039-DCD08EA19FD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4"/>
            <a:ext cx="5181600" cy="4351339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89674FAF-A572-FB8A-78A1-AE3C8A911E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4"/>
            <a:ext cx="5181600" cy="4351339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E3DC379-61B9-5DC3-FD3B-53012E0A49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81DCF-FA60-45E2-A948-30B8BF1A7E4B}" type="datetimeFigureOut">
              <a:rPr lang="ko-KR" altLang="en-US" smtClean="0">
                <a:solidFill>
                  <a:prstClr val="black">
                    <a:tint val="82000"/>
                  </a:prstClr>
                </a:solidFill>
              </a:rPr>
              <a:pPr/>
              <a:t>2026-03-31</a:t>
            </a:fld>
            <a:endParaRPr lang="ko-KR" altLang="en-US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19C0DE9-4F02-6F38-094E-0F8A62E0BC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AE39414-B190-C7F8-E7AF-6B6CF9DF3F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3D2C2-AA75-47E1-8126-F89316376AEB}" type="slidenum">
              <a:rPr lang="ko-KR" altLang="en-US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275211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190DDAB-3EAF-0F88-3724-04611F9788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4573A81-D046-3D50-BAD3-88995699BE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7" indent="0">
              <a:buNone/>
              <a:defRPr sz="2000" b="1"/>
            </a:lvl2pPr>
            <a:lvl3pPr marL="914332" indent="0">
              <a:buNone/>
              <a:defRPr sz="1900" b="1"/>
            </a:lvl3pPr>
            <a:lvl4pPr marL="1371498" indent="0">
              <a:buNone/>
              <a:defRPr sz="1600" b="1"/>
            </a:lvl4pPr>
            <a:lvl5pPr marL="1828664" indent="0">
              <a:buNone/>
              <a:defRPr sz="1600" b="1"/>
            </a:lvl5pPr>
            <a:lvl6pPr marL="2285830" indent="0">
              <a:buNone/>
              <a:defRPr sz="1600" b="1"/>
            </a:lvl6pPr>
            <a:lvl7pPr marL="2742994" indent="0">
              <a:buNone/>
              <a:defRPr sz="1600" b="1"/>
            </a:lvl7pPr>
            <a:lvl8pPr marL="3200160" indent="0">
              <a:buNone/>
              <a:defRPr sz="1600" b="1"/>
            </a:lvl8pPr>
            <a:lvl9pPr marL="3657327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A5D69430-B21D-7C2C-534C-AB3E9A3397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4BFDF863-B63E-43E9-57B0-342CB0A3C78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3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7" indent="0">
              <a:buNone/>
              <a:defRPr sz="2000" b="1"/>
            </a:lvl2pPr>
            <a:lvl3pPr marL="914332" indent="0">
              <a:buNone/>
              <a:defRPr sz="1900" b="1"/>
            </a:lvl3pPr>
            <a:lvl4pPr marL="1371498" indent="0">
              <a:buNone/>
              <a:defRPr sz="1600" b="1"/>
            </a:lvl4pPr>
            <a:lvl5pPr marL="1828664" indent="0">
              <a:buNone/>
              <a:defRPr sz="1600" b="1"/>
            </a:lvl5pPr>
            <a:lvl6pPr marL="2285830" indent="0">
              <a:buNone/>
              <a:defRPr sz="1600" b="1"/>
            </a:lvl6pPr>
            <a:lvl7pPr marL="2742994" indent="0">
              <a:buNone/>
              <a:defRPr sz="1600" b="1"/>
            </a:lvl7pPr>
            <a:lvl8pPr marL="3200160" indent="0">
              <a:buNone/>
              <a:defRPr sz="1600" b="1"/>
            </a:lvl8pPr>
            <a:lvl9pPr marL="3657327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7E396735-9F8A-0F09-B7F4-8B9B03960BB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3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1E2F7BF8-51AC-D86B-FAB1-2FD13EB257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81DCF-FA60-45E2-A948-30B8BF1A7E4B}" type="datetimeFigureOut">
              <a:rPr lang="ko-KR" altLang="en-US" smtClean="0">
                <a:solidFill>
                  <a:prstClr val="black">
                    <a:tint val="82000"/>
                  </a:prstClr>
                </a:solidFill>
              </a:rPr>
              <a:pPr/>
              <a:t>2026-03-31</a:t>
            </a:fld>
            <a:endParaRPr lang="ko-KR" altLang="en-US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59F51635-60F3-4F2E-EFA2-024FD346CD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D8931986-C231-29B3-D7E0-8A3312FD1B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3D2C2-AA75-47E1-8126-F89316376AEB}" type="slidenum">
              <a:rPr lang="ko-KR" altLang="en-US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154241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5309A55-9013-2AD5-1CF4-EC89776F5C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3C8327B1-7652-A519-F769-8DD1EBCBED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81DCF-FA60-45E2-A948-30B8BF1A7E4B}" type="datetimeFigureOut">
              <a:rPr lang="ko-KR" altLang="en-US" smtClean="0">
                <a:solidFill>
                  <a:prstClr val="black">
                    <a:tint val="82000"/>
                  </a:prstClr>
                </a:solidFill>
              </a:rPr>
              <a:pPr/>
              <a:t>2026-03-31</a:t>
            </a:fld>
            <a:endParaRPr lang="ko-KR" altLang="en-US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2CFEE993-CE04-8A88-5D25-45B31C69F3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88160253-9B14-5E0E-7E9A-D4C3E74467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3D2C2-AA75-47E1-8126-F89316376AEB}" type="slidenum">
              <a:rPr lang="ko-KR" altLang="en-US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650421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5DC04C6F-9874-BF9B-6ED0-40274A3F89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81DCF-FA60-45E2-A948-30B8BF1A7E4B}" type="datetimeFigureOut">
              <a:rPr lang="ko-KR" altLang="en-US" smtClean="0">
                <a:solidFill>
                  <a:prstClr val="black">
                    <a:tint val="82000"/>
                  </a:prstClr>
                </a:solidFill>
              </a:rPr>
              <a:pPr/>
              <a:t>2026-03-31</a:t>
            </a:fld>
            <a:endParaRPr lang="ko-KR" altLang="en-US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BE8EFC64-3E74-027A-ADE7-3BBDBAD359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6BC01288-0E33-C578-5B70-603711C44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3D2C2-AA75-47E1-8126-F89316376AEB}" type="slidenum">
              <a:rPr lang="ko-KR" altLang="en-US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608656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18A4ECD-A4C4-F919-2328-3FE5C03EF5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205594C-B34E-B34D-8E83-FBC2B964FB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F4164569-4C97-B16A-2818-9B1D4791A4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2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67" indent="0">
              <a:buNone/>
              <a:defRPr sz="1500"/>
            </a:lvl2pPr>
            <a:lvl3pPr marL="914332" indent="0">
              <a:buNone/>
              <a:defRPr sz="1200"/>
            </a:lvl3pPr>
            <a:lvl4pPr marL="1371498" indent="0">
              <a:buNone/>
              <a:defRPr sz="1100"/>
            </a:lvl4pPr>
            <a:lvl5pPr marL="1828664" indent="0">
              <a:buNone/>
              <a:defRPr sz="1100"/>
            </a:lvl5pPr>
            <a:lvl6pPr marL="2285830" indent="0">
              <a:buNone/>
              <a:defRPr sz="1100"/>
            </a:lvl6pPr>
            <a:lvl7pPr marL="2742994" indent="0">
              <a:buNone/>
              <a:defRPr sz="1100"/>
            </a:lvl7pPr>
            <a:lvl8pPr marL="3200160" indent="0">
              <a:buNone/>
              <a:defRPr sz="1100"/>
            </a:lvl8pPr>
            <a:lvl9pPr marL="3657327" indent="0">
              <a:buNone/>
              <a:defRPr sz="11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9EBE309D-5227-D045-AA62-0E991EF33A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81DCF-FA60-45E2-A948-30B8BF1A7E4B}" type="datetimeFigureOut">
              <a:rPr lang="ko-KR" altLang="en-US" smtClean="0">
                <a:solidFill>
                  <a:prstClr val="black">
                    <a:tint val="82000"/>
                  </a:prstClr>
                </a:solidFill>
              </a:rPr>
              <a:pPr/>
              <a:t>2026-03-31</a:t>
            </a:fld>
            <a:endParaRPr lang="ko-KR" altLang="en-US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018F77B-33EA-E599-C16E-FDB91C077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2316A75-DF03-C55B-E931-472150EC94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3D2C2-AA75-47E1-8126-F89316376AEB}" type="slidenum">
              <a:rPr lang="ko-KR" altLang="en-US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731584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F6BCE25-0C0F-5725-58E9-CA0D185439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48CBF2CF-C995-E6A5-2D54-4FC52865A0D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67" indent="0">
              <a:buNone/>
              <a:defRPr sz="2800"/>
            </a:lvl2pPr>
            <a:lvl3pPr marL="914332" indent="0">
              <a:buNone/>
              <a:defRPr sz="2400"/>
            </a:lvl3pPr>
            <a:lvl4pPr marL="1371498" indent="0">
              <a:buNone/>
              <a:defRPr sz="2000"/>
            </a:lvl4pPr>
            <a:lvl5pPr marL="1828664" indent="0">
              <a:buNone/>
              <a:defRPr sz="2000"/>
            </a:lvl5pPr>
            <a:lvl6pPr marL="2285830" indent="0">
              <a:buNone/>
              <a:defRPr sz="2000"/>
            </a:lvl6pPr>
            <a:lvl7pPr marL="2742994" indent="0">
              <a:buNone/>
              <a:defRPr sz="2000"/>
            </a:lvl7pPr>
            <a:lvl8pPr marL="3200160" indent="0">
              <a:buNone/>
              <a:defRPr sz="2000"/>
            </a:lvl8pPr>
            <a:lvl9pPr marL="3657327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EA7664A-06A3-AE40-312D-BB30B1E28E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2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67" indent="0">
              <a:buNone/>
              <a:defRPr sz="1500"/>
            </a:lvl2pPr>
            <a:lvl3pPr marL="914332" indent="0">
              <a:buNone/>
              <a:defRPr sz="1200"/>
            </a:lvl3pPr>
            <a:lvl4pPr marL="1371498" indent="0">
              <a:buNone/>
              <a:defRPr sz="1100"/>
            </a:lvl4pPr>
            <a:lvl5pPr marL="1828664" indent="0">
              <a:buNone/>
              <a:defRPr sz="1100"/>
            </a:lvl5pPr>
            <a:lvl6pPr marL="2285830" indent="0">
              <a:buNone/>
              <a:defRPr sz="1100"/>
            </a:lvl6pPr>
            <a:lvl7pPr marL="2742994" indent="0">
              <a:buNone/>
              <a:defRPr sz="1100"/>
            </a:lvl7pPr>
            <a:lvl8pPr marL="3200160" indent="0">
              <a:buNone/>
              <a:defRPr sz="1100"/>
            </a:lvl8pPr>
            <a:lvl9pPr marL="3657327" indent="0">
              <a:buNone/>
              <a:defRPr sz="11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8390079-747D-5C5C-1436-C45453A9C8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81DCF-FA60-45E2-A948-30B8BF1A7E4B}" type="datetimeFigureOut">
              <a:rPr lang="ko-KR" altLang="en-US" smtClean="0">
                <a:solidFill>
                  <a:prstClr val="black">
                    <a:tint val="82000"/>
                  </a:prstClr>
                </a:solidFill>
              </a:rPr>
              <a:pPr/>
              <a:t>2026-03-31</a:t>
            </a:fld>
            <a:endParaRPr lang="ko-KR" altLang="en-US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747BAA16-3167-483E-6612-5FC814550D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7E6EC1F-F822-8A24-0771-0BDB6ADD6C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3D2C2-AA75-47E1-8126-F89316376AEB}" type="slidenum">
              <a:rPr lang="ko-KR" altLang="en-US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162804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7AE22A0-844B-542A-3120-7D9BBFC8E3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EE085B8C-86F0-0A4E-91D8-B716CBA65C8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C14BF03-58EA-CF71-F447-66042550EF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81DCF-FA60-45E2-A948-30B8BF1A7E4B}" type="datetimeFigureOut">
              <a:rPr lang="ko-KR" altLang="en-US" smtClean="0">
                <a:solidFill>
                  <a:prstClr val="black">
                    <a:tint val="82000"/>
                  </a:prstClr>
                </a:solidFill>
              </a:rPr>
              <a:pPr/>
              <a:t>2026-03-31</a:t>
            </a:fld>
            <a:endParaRPr lang="ko-KR" altLang="en-US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3234761-2D7D-93BD-E25B-8A88409413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F55B4D6-B3DF-50CA-16D7-E8969C8EF3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3D2C2-AA75-47E1-8126-F89316376AEB}" type="slidenum">
              <a:rPr lang="ko-KR" altLang="en-US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71170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EF38BC75-D289-7379-6C79-7D51875EE7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2" y="365124"/>
            <a:ext cx="2628900" cy="5811839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7F7CAB46-7662-2475-8345-A644646084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3" y="365124"/>
            <a:ext cx="7734300" cy="5811839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26990DF-43CE-28EF-4171-21724F446E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81DCF-FA60-45E2-A948-30B8BF1A7E4B}" type="datetimeFigureOut">
              <a:rPr lang="ko-KR" altLang="en-US" smtClean="0">
                <a:solidFill>
                  <a:prstClr val="black">
                    <a:tint val="82000"/>
                  </a:prstClr>
                </a:solidFill>
              </a:rPr>
              <a:pPr/>
              <a:t>2026-03-31</a:t>
            </a:fld>
            <a:endParaRPr lang="ko-KR" altLang="en-US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5238555-556F-0E47-F9C2-33AF9969BA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7E707F3-6B22-C654-4981-0A4BA7927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3D2C2-AA75-47E1-8126-F89316376AEB}" type="slidenum">
              <a:rPr lang="ko-KR" altLang="en-US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850491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결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>
            <a:extLst>
              <a:ext uri="{FF2B5EF4-FFF2-40B4-BE49-F238E27FC236}">
                <a16:creationId xmlns:a16="http://schemas.microsoft.com/office/drawing/2014/main" id="{29C97D6C-07B7-434E-BBAE-19379570CC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43199" y="457205"/>
            <a:ext cx="3091607" cy="1727643"/>
          </a:xfrm>
        </p:spPr>
        <p:txBody>
          <a:bodyPr rtlCol="0" anchor="b">
            <a:normAutofit/>
          </a:bodyPr>
          <a:lstStyle/>
          <a:p>
            <a:pPr rtl="0"/>
            <a:r>
              <a:rPr lang="ko-KR" altLang="en-US" sz="2100"/>
              <a:t>마스터 제목 스타일 편집</a:t>
            </a:r>
          </a:p>
        </p:txBody>
      </p:sp>
      <p:sp>
        <p:nvSpPr>
          <p:cNvPr id="9" name="그림 개체 틀 8">
            <a:extLst>
              <a:ext uri="{FF2B5EF4-FFF2-40B4-BE49-F238E27FC236}">
                <a16:creationId xmlns:a16="http://schemas.microsoft.com/office/drawing/2014/main" id="{DA2D2C88-FFBE-4F25-871F-68A09C5F530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8119872" cy="6409944"/>
          </a:xfrm>
          <a:solidFill>
            <a:schemeClr val="accent6"/>
          </a:solidFill>
        </p:spPr>
        <p:txBody>
          <a:bodyPr rtlCol="0" anchor="ctr"/>
          <a:lstStyle>
            <a:lvl1pPr algn="ctr">
              <a:defRPr/>
            </a:lvl1pPr>
          </a:lstStyle>
          <a:p>
            <a:pPr rtl="0"/>
            <a:r>
              <a:rPr lang="ko-KR" altLang="en-US"/>
              <a:t>그림을 추가하려면 아이콘을 클릭하십시오</a:t>
            </a:r>
            <a:endParaRPr lang="ko-KR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BFCF6B08-1984-4F7C-9F6E-A4F47BDBA2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ko-KR" altLang="en-US">
                <a:solidFill>
                  <a:prstClr val="white"/>
                </a:solidFill>
              </a:rPr>
              <a:t>샘플 바닥글 텍스트</a:t>
            </a:r>
          </a:p>
        </p:txBody>
      </p:sp>
      <p:sp>
        <p:nvSpPr>
          <p:cNvPr id="8" name="내용 개체 틀 7">
            <a:extLst>
              <a:ext uri="{FF2B5EF4-FFF2-40B4-BE49-F238E27FC236}">
                <a16:creationId xmlns:a16="http://schemas.microsoft.com/office/drawing/2014/main" id="{8D0529A2-5928-42C4-B397-6AEE7520D2C9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8643943" y="2530480"/>
            <a:ext cx="3023807" cy="3427413"/>
          </a:xfrm>
        </p:spPr>
        <p:txBody>
          <a:bodyPr rtlCol="0"/>
          <a:lstStyle>
            <a:lvl1pPr>
              <a:buNone/>
              <a:defRPr sz="1500"/>
            </a:lvl1pPr>
            <a:lvl2pPr>
              <a:buNone/>
              <a:defRPr sz="1500"/>
            </a:lvl2pPr>
            <a:lvl3pPr>
              <a:buNone/>
              <a:defRPr sz="1500"/>
            </a:lvl3pPr>
            <a:lvl4pPr>
              <a:buNone/>
              <a:defRPr sz="1500"/>
            </a:lvl4pPr>
            <a:lvl5pPr>
              <a:buNone/>
              <a:defRPr sz="1500"/>
            </a:lvl5pPr>
          </a:lstStyle>
          <a:p>
            <a:pPr lvl="0" rtl="0"/>
            <a:r>
              <a:rPr lang="ko-KR"/>
              <a:t>개체</a:t>
            </a:r>
          </a:p>
        </p:txBody>
      </p:sp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B8C9E28E-1389-47AF-B3EB-22571417AC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r>
              <a:rPr lang="en-US" altLang="ko-KR">
                <a:solidFill>
                  <a:prstClr val="black">
                    <a:tint val="82000"/>
                  </a:prstClr>
                </a:solidFill>
              </a:rPr>
              <a:t>20XX</a:t>
            </a:r>
            <a:r>
              <a:rPr lang="ko-KR" altLang="en-US">
                <a:solidFill>
                  <a:prstClr val="black">
                    <a:tint val="82000"/>
                  </a:prstClr>
                </a:solidFill>
              </a:rPr>
              <a:t>년 </a:t>
            </a:r>
            <a:r>
              <a:rPr lang="en-US" altLang="ko-KR">
                <a:solidFill>
                  <a:prstClr val="black">
                    <a:tint val="82000"/>
                  </a:prstClr>
                </a:solidFill>
              </a:rPr>
              <a:t>2</a:t>
            </a:r>
            <a:r>
              <a:rPr lang="ko-KR" altLang="en-US">
                <a:solidFill>
                  <a:prstClr val="black">
                    <a:tint val="82000"/>
                  </a:prstClr>
                </a:solidFill>
              </a:rPr>
              <a:t>월 </a:t>
            </a:r>
            <a:r>
              <a:rPr lang="en-US" altLang="ko-KR">
                <a:solidFill>
                  <a:prstClr val="black">
                    <a:tint val="82000"/>
                  </a:prstClr>
                </a:solidFill>
              </a:rPr>
              <a:t>1</a:t>
            </a:r>
            <a:r>
              <a:rPr lang="ko-KR" altLang="en-US">
                <a:solidFill>
                  <a:prstClr val="black">
                    <a:tint val="82000"/>
                  </a:prstClr>
                </a:solidFill>
              </a:rPr>
              <a:t>일 월요일</a:t>
            </a: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7771B3C5-CEC7-427F-931C-1318C421BE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C01389E6-C847-4AD0-B56D-D205B2EAB1EE}" type="slidenum">
              <a:rPr lang="en-US" altLang="ko-KR" smtClean="0">
                <a:solidFill>
                  <a:prstClr val="black">
                    <a:tint val="82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450077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umbers – Purple">
    <p:bg>
      <p:bgPr>
        <a:solidFill>
          <a:srgbClr val="6B326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D0BABA20-CB8C-E344-A3F1-23CDC9ACE5E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51633" y="2197649"/>
            <a:ext cx="10190163" cy="410072"/>
          </a:xfrm>
          <a:prstGeom prst="rect">
            <a:avLst/>
          </a:prstGeom>
        </p:spPr>
        <p:txBody>
          <a:bodyPr/>
          <a:lstStyle>
            <a:lvl1pPr marL="289207" indent="-289207">
              <a:buClr>
                <a:schemeClr val="bg1"/>
              </a:buClr>
              <a:buSzPct val="100000"/>
              <a:buFont typeface="+mj-lt"/>
              <a:buAutoNum type="arabicPeriod"/>
              <a:defRPr sz="800" b="0" i="0" u="none" spc="0" baseline="0">
                <a:solidFill>
                  <a:schemeClr val="bg1"/>
                </a:solidFill>
                <a:uFill>
                  <a:solidFill>
                    <a:srgbClr val="87BCD2"/>
                  </a:solidFill>
                </a:uFill>
                <a:latin typeface="Helvetica Neue Medium" panose="02000503000000020004" pitchFamily="2" charset="0"/>
                <a:ea typeface="Helvetica Neue Medium" panose="02000503000000020004" pitchFamily="2" charset="0"/>
                <a:cs typeface="Helvetica Neue Medium" panose="02000503000000020004" pitchFamily="2" charset="0"/>
              </a:defRPr>
            </a:lvl1pPr>
          </a:lstStyle>
          <a:p>
            <a:pPr lvl="0"/>
            <a:r>
              <a:rPr lang="en-GB"/>
              <a:t>Numbers no smaller than 14pt</a:t>
            </a:r>
          </a:p>
        </p:txBody>
      </p:sp>
      <p:sp>
        <p:nvSpPr>
          <p:cNvPr id="9" name="Text Placeholder 9">
            <a:extLst>
              <a:ext uri="{FF2B5EF4-FFF2-40B4-BE49-F238E27FC236}">
                <a16:creationId xmlns:a16="http://schemas.microsoft.com/office/drawing/2014/main" id="{C21B768F-79E5-7348-9236-316BBAE8786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51633" y="1338925"/>
            <a:ext cx="10190163" cy="56083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300" b="1" i="0" u="none" spc="0" baseline="0">
                <a:solidFill>
                  <a:schemeClr val="bg1"/>
                </a:solidFill>
                <a:uFill>
                  <a:solidFill>
                    <a:srgbClr val="87BCD2"/>
                  </a:solidFill>
                </a:uFill>
                <a:latin typeface="Futura" panose="020B0602020204020303" pitchFamily="34" charset="-79"/>
                <a:cs typeface="Futura" panose="020B0602020204020303" pitchFamily="34" charset="-79"/>
              </a:defRPr>
            </a:lvl1pPr>
          </a:lstStyle>
          <a:p>
            <a:pPr lvl="0"/>
            <a:r>
              <a:rPr lang="en-GB"/>
              <a:t>TITLE IN ALL CAPS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DDD1CC6-C847-A04B-AFC9-DAAADC322B3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72780" y="532763"/>
            <a:ext cx="2267045" cy="370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8885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마무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직사각형 4">
            <a:extLst>
              <a:ext uri="{FF2B5EF4-FFF2-40B4-BE49-F238E27FC236}">
                <a16:creationId xmlns:a16="http://schemas.microsoft.com/office/drawing/2014/main" id="{1B790A3A-BB22-4913-82C1-244AB60D4F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8" rIns="91428" bIns="45718" rtlCol="0" anchor="ctr"/>
          <a:lstStyle/>
          <a:p>
            <a:pPr algn="ctr" rtl="0"/>
            <a:endParaRPr lang="ko-KR" altLang="en-US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FCB442BF-22B6-4E92-9705-3D98F33A7E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7589" y="1874829"/>
            <a:ext cx="12175432" cy="411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8" rIns="91428" bIns="45718" rtlCol="0" anchor="ctr"/>
          <a:lstStyle/>
          <a:p>
            <a:pPr algn="ctr" rtl="0"/>
            <a:endParaRPr lang="ko-KR" altLang="en-US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D3BC034B-2980-4E5D-8E27-59D647D3EE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0357380" y="-18788"/>
            <a:ext cx="1238945" cy="1919799"/>
            <a:chOff x="10357372" y="-18787"/>
            <a:chExt cx="1238945" cy="1919798"/>
          </a:xfrm>
        </p:grpSpPr>
        <p:sp>
          <p:nvSpPr>
            <p:cNvPr id="10" name="자유형(F) 57">
              <a:extLst>
                <a:ext uri="{FF2B5EF4-FFF2-40B4-BE49-F238E27FC236}">
                  <a16:creationId xmlns:a16="http://schemas.microsoft.com/office/drawing/2014/main" id="{B13826CC-0B1F-4325-A610-3C370548EA1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615372" y="1406369"/>
              <a:ext cx="140901" cy="93843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ko-KR" altLang="en-US" noProof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1" name="자유형(F) 78">
              <a:extLst>
                <a:ext uri="{FF2B5EF4-FFF2-40B4-BE49-F238E27FC236}">
                  <a16:creationId xmlns:a16="http://schemas.microsoft.com/office/drawing/2014/main" id="{A757EEA6-D9C5-44B9-822F-8E1C28ED0FB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81520" y="755028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ko-KR" altLang="en-US" noProof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2" name="자유형(F) 79">
              <a:extLst>
                <a:ext uri="{FF2B5EF4-FFF2-40B4-BE49-F238E27FC236}">
                  <a16:creationId xmlns:a16="http://schemas.microsoft.com/office/drawing/2014/main" id="{705A1774-E9E4-4CAF-8C17-BC19181B539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93892" y="986073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ko-KR" altLang="en-US" noProof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3" name="자유형(F) 80">
              <a:extLst>
                <a:ext uri="{FF2B5EF4-FFF2-40B4-BE49-F238E27FC236}">
                  <a16:creationId xmlns:a16="http://schemas.microsoft.com/office/drawing/2014/main" id="{D6DAEF1F-DBD9-4C65-B24D-BB5B681FF59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88551" y="1223868"/>
              <a:ext cx="124951" cy="66098"/>
            </a:xfrm>
            <a:custGeom>
              <a:avLst/>
              <a:gdLst>
                <a:gd name="T0" fmla="*/ 21 w 38"/>
                <a:gd name="T1" fmla="*/ 0 h 22"/>
                <a:gd name="T2" fmla="*/ 21 w 38"/>
                <a:gd name="T3" fmla="*/ 22 h 22"/>
                <a:gd name="T4" fmla="*/ 21 w 38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2">
                  <a:moveTo>
                    <a:pt x="21" y="0"/>
                  </a:moveTo>
                  <a:cubicBezTo>
                    <a:pt x="37" y="2"/>
                    <a:pt x="38" y="20"/>
                    <a:pt x="21" y="22"/>
                  </a:cubicBezTo>
                  <a:cubicBezTo>
                    <a:pt x="9" y="16"/>
                    <a:pt x="0" y="6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ko-KR" altLang="en-US" noProof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4" name="자유형(F) 83">
              <a:extLst>
                <a:ext uri="{FF2B5EF4-FFF2-40B4-BE49-F238E27FC236}">
                  <a16:creationId xmlns:a16="http://schemas.microsoft.com/office/drawing/2014/main" id="{6B0A76DC-93FF-4C37-A6AE-395E3A511EB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51994" y="1699681"/>
              <a:ext cx="131153" cy="157493"/>
            </a:xfrm>
            <a:custGeom>
              <a:avLst/>
              <a:gdLst>
                <a:gd name="T0" fmla="*/ 13 w 40"/>
                <a:gd name="T1" fmla="*/ 7 h 52"/>
                <a:gd name="T2" fmla="*/ 0 w 40"/>
                <a:gd name="T3" fmla="*/ 24 h 52"/>
                <a:gd name="T4" fmla="*/ 13 w 40"/>
                <a:gd name="T5" fmla="*/ 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52">
                  <a:moveTo>
                    <a:pt x="13" y="7"/>
                  </a:moveTo>
                  <a:cubicBezTo>
                    <a:pt x="40" y="12"/>
                    <a:pt x="18" y="52"/>
                    <a:pt x="0" y="24"/>
                  </a:cubicBezTo>
                  <a:cubicBezTo>
                    <a:pt x="2" y="0"/>
                    <a:pt x="6" y="17"/>
                    <a:pt x="13" y="7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ko-KR" altLang="en-US" noProof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5" name="자유형(F) 84">
              <a:extLst>
                <a:ext uri="{FF2B5EF4-FFF2-40B4-BE49-F238E27FC236}">
                  <a16:creationId xmlns:a16="http://schemas.microsoft.com/office/drawing/2014/main" id="{FEAF8485-C1C7-4627-A57F-D5F97228883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63010" y="550442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ko-KR" altLang="en-US" noProof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6" name="자유형(F) 86">
              <a:extLst>
                <a:ext uri="{FF2B5EF4-FFF2-40B4-BE49-F238E27FC236}">
                  <a16:creationId xmlns:a16="http://schemas.microsoft.com/office/drawing/2014/main" id="{E1613688-6F45-4E1F-976D-BA11A0D34E3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72979" y="204433"/>
              <a:ext cx="131153" cy="112612"/>
            </a:xfrm>
            <a:custGeom>
              <a:avLst/>
              <a:gdLst>
                <a:gd name="T0" fmla="*/ 22 w 40"/>
                <a:gd name="T1" fmla="*/ 1 h 37"/>
                <a:gd name="T2" fmla="*/ 15 w 40"/>
                <a:gd name="T3" fmla="*/ 23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40" y="3"/>
                    <a:pt x="33" y="37"/>
                    <a:pt x="15" y="23"/>
                  </a:cubicBezTo>
                  <a:cubicBezTo>
                    <a:pt x="0" y="20"/>
                    <a:pt x="7" y="0"/>
                    <a:pt x="22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ko-KR" altLang="en-US" noProof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7" name="자유형(F) 89">
              <a:extLst>
                <a:ext uri="{FF2B5EF4-FFF2-40B4-BE49-F238E27FC236}">
                  <a16:creationId xmlns:a16="http://schemas.microsoft.com/office/drawing/2014/main" id="{DF47AA7A-3CC0-4C18-8A07-9CA97728762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27782" y="1487330"/>
              <a:ext cx="134697" cy="93027"/>
            </a:xfrm>
            <a:custGeom>
              <a:avLst/>
              <a:gdLst>
                <a:gd name="T0" fmla="*/ 23 w 41"/>
                <a:gd name="T1" fmla="*/ 0 h 31"/>
                <a:gd name="T2" fmla="*/ 16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3"/>
                    <a:pt x="41" y="31"/>
                    <a:pt x="16" y="25"/>
                  </a:cubicBezTo>
                  <a:cubicBezTo>
                    <a:pt x="0" y="7"/>
                    <a:pt x="14" y="4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ko-KR" altLang="en-US" noProof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8" name="자유형(F) 106">
              <a:extLst>
                <a:ext uri="{FF2B5EF4-FFF2-40B4-BE49-F238E27FC236}">
                  <a16:creationId xmlns:a16="http://schemas.microsoft.com/office/drawing/2014/main" id="{D5DA27B8-E66A-441C-825A-F058D68F30F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208678" y="599147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ko-KR" altLang="en-US" noProof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9" name="자유형(F) 107">
              <a:extLst>
                <a:ext uri="{FF2B5EF4-FFF2-40B4-BE49-F238E27FC236}">
                  <a16:creationId xmlns:a16="http://schemas.microsoft.com/office/drawing/2014/main" id="{88D72A2A-70F0-4C13-9A24-89E1C7C3DD5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20666" y="1240267"/>
              <a:ext cx="154193" cy="81603"/>
            </a:xfrm>
            <a:custGeom>
              <a:avLst/>
              <a:gdLst>
                <a:gd name="T0" fmla="*/ 31 w 47"/>
                <a:gd name="T1" fmla="*/ 0 h 27"/>
                <a:gd name="T2" fmla="*/ 17 w 47"/>
                <a:gd name="T3" fmla="*/ 23 h 27"/>
                <a:gd name="T4" fmla="*/ 31 w 47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7">
                  <a:moveTo>
                    <a:pt x="31" y="0"/>
                  </a:moveTo>
                  <a:cubicBezTo>
                    <a:pt x="47" y="10"/>
                    <a:pt x="32" y="27"/>
                    <a:pt x="17" y="23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ko-KR" altLang="en-US" noProof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0" name="자유형(F) 108">
              <a:extLst>
                <a:ext uri="{FF2B5EF4-FFF2-40B4-BE49-F238E27FC236}">
                  <a16:creationId xmlns:a16="http://schemas.microsoft.com/office/drawing/2014/main" id="{97E5AAD5-3BD9-4232-9436-B9003FDCED7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206349" y="1208992"/>
              <a:ext cx="121406" cy="90579"/>
            </a:xfrm>
            <a:custGeom>
              <a:avLst/>
              <a:gdLst>
                <a:gd name="T0" fmla="*/ 26 w 37"/>
                <a:gd name="T1" fmla="*/ 1 h 30"/>
                <a:gd name="T2" fmla="*/ 35 w 37"/>
                <a:gd name="T3" fmla="*/ 21 h 30"/>
                <a:gd name="T4" fmla="*/ 26 w 37"/>
                <a:gd name="T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0">
                  <a:moveTo>
                    <a:pt x="26" y="1"/>
                  </a:moveTo>
                  <a:cubicBezTo>
                    <a:pt x="35" y="0"/>
                    <a:pt x="37" y="13"/>
                    <a:pt x="35" y="21"/>
                  </a:cubicBezTo>
                  <a:cubicBezTo>
                    <a:pt x="14" y="30"/>
                    <a:pt x="0" y="8"/>
                    <a:pt x="26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ko-KR" altLang="en-US" noProof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1" name="자유형(F) 109">
              <a:extLst>
                <a:ext uri="{FF2B5EF4-FFF2-40B4-BE49-F238E27FC236}">
                  <a16:creationId xmlns:a16="http://schemas.microsoft.com/office/drawing/2014/main" id="{083C346B-4791-41FC-BF27-575B8D55DFE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89546" y="1710317"/>
              <a:ext cx="154193" cy="84866"/>
            </a:xfrm>
            <a:custGeom>
              <a:avLst/>
              <a:gdLst>
                <a:gd name="T0" fmla="*/ 26 w 47"/>
                <a:gd name="T1" fmla="*/ 0 h 28"/>
                <a:gd name="T2" fmla="*/ 10 w 47"/>
                <a:gd name="T3" fmla="*/ 26 h 28"/>
                <a:gd name="T4" fmla="*/ 26 w 47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8">
                  <a:moveTo>
                    <a:pt x="26" y="0"/>
                  </a:moveTo>
                  <a:cubicBezTo>
                    <a:pt x="47" y="13"/>
                    <a:pt x="28" y="28"/>
                    <a:pt x="10" y="26"/>
                  </a:cubicBezTo>
                  <a:cubicBezTo>
                    <a:pt x="0" y="13"/>
                    <a:pt x="15" y="4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ko-KR" altLang="en-US" noProof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2" name="자유형(F) 110">
              <a:extLst>
                <a:ext uri="{FF2B5EF4-FFF2-40B4-BE49-F238E27FC236}">
                  <a16:creationId xmlns:a16="http://schemas.microsoft.com/office/drawing/2014/main" id="{1D767D20-E06A-4615-8633-D6CB606B54D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86402" y="351312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ko-KR" altLang="en-US" noProof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3" name="자유형(F) 111">
              <a:extLst>
                <a:ext uri="{FF2B5EF4-FFF2-40B4-BE49-F238E27FC236}">
                  <a16:creationId xmlns:a16="http://schemas.microsoft.com/office/drawing/2014/main" id="{BB27F7C0-E336-47E0-BDE4-E79F270D1D5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87601" y="1438812"/>
              <a:ext cx="131153" cy="87315"/>
            </a:xfrm>
            <a:custGeom>
              <a:avLst/>
              <a:gdLst>
                <a:gd name="T0" fmla="*/ 24 w 40"/>
                <a:gd name="T1" fmla="*/ 0 h 29"/>
                <a:gd name="T2" fmla="*/ 20 w 40"/>
                <a:gd name="T3" fmla="*/ 25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1"/>
                    <a:pt x="35" y="29"/>
                    <a:pt x="20" y="25"/>
                  </a:cubicBezTo>
                  <a:cubicBezTo>
                    <a:pt x="0" y="19"/>
                    <a:pt x="5" y="2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ko-KR" altLang="en-US" noProof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4" name="자유형(F) 112">
              <a:extLst>
                <a:ext uri="{FF2B5EF4-FFF2-40B4-BE49-F238E27FC236}">
                  <a16:creationId xmlns:a16="http://schemas.microsoft.com/office/drawing/2014/main" id="{7417EA03-FFD8-492C-9CFC-829C56B55E6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97104" y="920158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ko-KR" altLang="en-US" noProof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5" name="자유형(F) 122">
              <a:extLst>
                <a:ext uri="{FF2B5EF4-FFF2-40B4-BE49-F238E27FC236}">
                  <a16:creationId xmlns:a16="http://schemas.microsoft.com/office/drawing/2014/main" id="{F39B8E01-BE49-4895-A47D-BBFAC42C7E3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52607" y="1741989"/>
              <a:ext cx="127608" cy="81603"/>
            </a:xfrm>
            <a:custGeom>
              <a:avLst/>
              <a:gdLst>
                <a:gd name="T0" fmla="*/ 24 w 39"/>
                <a:gd name="T1" fmla="*/ 0 h 27"/>
                <a:gd name="T2" fmla="*/ 20 w 39"/>
                <a:gd name="T3" fmla="*/ 26 h 27"/>
                <a:gd name="T4" fmla="*/ 24 w 39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4" y="0"/>
                  </a:moveTo>
                  <a:cubicBezTo>
                    <a:pt x="39" y="3"/>
                    <a:pt x="36" y="27"/>
                    <a:pt x="20" y="26"/>
                  </a:cubicBezTo>
                  <a:cubicBezTo>
                    <a:pt x="0" y="19"/>
                    <a:pt x="4" y="3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ko-KR" altLang="en-US" noProof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6" name="자유형(F) 123">
              <a:extLst>
                <a:ext uri="{FF2B5EF4-FFF2-40B4-BE49-F238E27FC236}">
                  <a16:creationId xmlns:a16="http://schemas.microsoft.com/office/drawing/2014/main" id="{3AC42E13-CD03-4AC0-BDA0-D25A164E6EA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68114" y="205787"/>
              <a:ext cx="140901" cy="93843"/>
            </a:xfrm>
            <a:custGeom>
              <a:avLst/>
              <a:gdLst>
                <a:gd name="T0" fmla="*/ 26 w 43"/>
                <a:gd name="T1" fmla="*/ 3 h 31"/>
                <a:gd name="T2" fmla="*/ 40 w 43"/>
                <a:gd name="T3" fmla="*/ 23 h 31"/>
                <a:gd name="T4" fmla="*/ 26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6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0" y="31"/>
                    <a:pt x="0" y="15"/>
                    <a:pt x="26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ko-KR" altLang="en-US" noProof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7" name="자유형(F) 130">
              <a:extLst>
                <a:ext uri="{FF2B5EF4-FFF2-40B4-BE49-F238E27FC236}">
                  <a16:creationId xmlns:a16="http://schemas.microsoft.com/office/drawing/2014/main" id="{9CA66680-5F88-4840-8E43-7DB643D4A56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41335" y="495036"/>
              <a:ext cx="157737" cy="81603"/>
            </a:xfrm>
            <a:custGeom>
              <a:avLst/>
              <a:gdLst>
                <a:gd name="T0" fmla="*/ 31 w 48"/>
                <a:gd name="T1" fmla="*/ 0 h 27"/>
                <a:gd name="T2" fmla="*/ 18 w 48"/>
                <a:gd name="T3" fmla="*/ 24 h 27"/>
                <a:gd name="T4" fmla="*/ 31 w 48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27">
                  <a:moveTo>
                    <a:pt x="31" y="0"/>
                  </a:moveTo>
                  <a:cubicBezTo>
                    <a:pt x="48" y="10"/>
                    <a:pt x="32" y="27"/>
                    <a:pt x="18" y="24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ko-KR" altLang="en-US" noProof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8" name="자유형(F) 131">
              <a:extLst>
                <a:ext uri="{FF2B5EF4-FFF2-40B4-BE49-F238E27FC236}">
                  <a16:creationId xmlns:a16="http://schemas.microsoft.com/office/drawing/2014/main" id="{5AB1501F-8B2F-4BEB-9852-DE3FC889EAF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55153" y="1050023"/>
              <a:ext cx="117860" cy="87315"/>
            </a:xfrm>
            <a:custGeom>
              <a:avLst/>
              <a:gdLst>
                <a:gd name="T0" fmla="*/ 15 w 36"/>
                <a:gd name="T1" fmla="*/ 0 h 29"/>
                <a:gd name="T2" fmla="*/ 25 w 36"/>
                <a:gd name="T3" fmla="*/ 15 h 29"/>
                <a:gd name="T4" fmla="*/ 13 w 36"/>
                <a:gd name="T5" fmla="*/ 21 h 29"/>
                <a:gd name="T6" fmla="*/ 15 w 3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9">
                  <a:moveTo>
                    <a:pt x="15" y="0"/>
                  </a:moveTo>
                  <a:cubicBezTo>
                    <a:pt x="21" y="0"/>
                    <a:pt x="36" y="13"/>
                    <a:pt x="25" y="15"/>
                  </a:cubicBezTo>
                  <a:cubicBezTo>
                    <a:pt x="20" y="19"/>
                    <a:pt x="20" y="22"/>
                    <a:pt x="13" y="21"/>
                  </a:cubicBezTo>
                  <a:cubicBezTo>
                    <a:pt x="0" y="29"/>
                    <a:pt x="0" y="0"/>
                    <a:pt x="1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ko-KR" altLang="en-US" noProof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9" name="자유형(F) 135">
              <a:extLst>
                <a:ext uri="{FF2B5EF4-FFF2-40B4-BE49-F238E27FC236}">
                  <a16:creationId xmlns:a16="http://schemas.microsoft.com/office/drawing/2014/main" id="{2D18FB4E-ED06-4964-9018-A5BDA363854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42492" y="820365"/>
              <a:ext cx="128495" cy="84051"/>
            </a:xfrm>
            <a:custGeom>
              <a:avLst/>
              <a:gdLst>
                <a:gd name="T0" fmla="*/ 21 w 39"/>
                <a:gd name="T1" fmla="*/ 0 h 28"/>
                <a:gd name="T2" fmla="*/ 6 w 39"/>
                <a:gd name="T3" fmla="*/ 20 h 28"/>
                <a:gd name="T4" fmla="*/ 21 w 39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8">
                  <a:moveTo>
                    <a:pt x="21" y="0"/>
                  </a:moveTo>
                  <a:cubicBezTo>
                    <a:pt x="39" y="12"/>
                    <a:pt x="22" y="28"/>
                    <a:pt x="6" y="20"/>
                  </a:cubicBezTo>
                  <a:cubicBezTo>
                    <a:pt x="0" y="7"/>
                    <a:pt x="7" y="0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ko-KR" altLang="en-US" noProof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0" name="자유형(F) 141">
              <a:extLst>
                <a:ext uri="{FF2B5EF4-FFF2-40B4-BE49-F238E27FC236}">
                  <a16:creationId xmlns:a16="http://schemas.microsoft.com/office/drawing/2014/main" id="{4BD95177-532C-411F-BCC7-097F2C66BB4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881044" y="1422049"/>
              <a:ext cx="163941" cy="163205"/>
            </a:xfrm>
            <a:custGeom>
              <a:avLst/>
              <a:gdLst>
                <a:gd name="T0" fmla="*/ 37 w 50"/>
                <a:gd name="T1" fmla="*/ 3 h 54"/>
                <a:gd name="T2" fmla="*/ 42 w 50"/>
                <a:gd name="T3" fmla="*/ 17 h 54"/>
                <a:gd name="T4" fmla="*/ 37 w 50"/>
                <a:gd name="T5" fmla="*/ 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0" h="54">
                  <a:moveTo>
                    <a:pt x="37" y="3"/>
                  </a:moveTo>
                  <a:cubicBezTo>
                    <a:pt x="50" y="3"/>
                    <a:pt x="36" y="13"/>
                    <a:pt x="42" y="17"/>
                  </a:cubicBezTo>
                  <a:cubicBezTo>
                    <a:pt x="35" y="54"/>
                    <a:pt x="0" y="0"/>
                    <a:pt x="37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ko-KR" altLang="en-US" noProof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1" name="자유형(F) 77">
              <a:extLst>
                <a:ext uri="{FF2B5EF4-FFF2-40B4-BE49-F238E27FC236}">
                  <a16:creationId xmlns:a16="http://schemas.microsoft.com/office/drawing/2014/main" id="{83EE8058-8858-4A9E-97C2-60289778AD1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79747" y="19557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3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ko-KR" altLang="en-US" noProof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2" name="자유형(F) 121">
              <a:extLst>
                <a:ext uri="{FF2B5EF4-FFF2-40B4-BE49-F238E27FC236}">
                  <a16:creationId xmlns:a16="http://schemas.microsoft.com/office/drawing/2014/main" id="{B448B448-216D-48AC-8BE5-9C6828781AE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60727" y="5686"/>
              <a:ext cx="133812" cy="84866"/>
            </a:xfrm>
            <a:custGeom>
              <a:avLst/>
              <a:gdLst>
                <a:gd name="T0" fmla="*/ 26 w 41"/>
                <a:gd name="T1" fmla="*/ 0 h 28"/>
                <a:gd name="T2" fmla="*/ 38 w 41"/>
                <a:gd name="T3" fmla="*/ 19 h 28"/>
                <a:gd name="T4" fmla="*/ 26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0"/>
                  </a:moveTo>
                  <a:cubicBezTo>
                    <a:pt x="33" y="0"/>
                    <a:pt x="41" y="10"/>
                    <a:pt x="38" y="19"/>
                  </a:cubicBezTo>
                  <a:cubicBezTo>
                    <a:pt x="16" y="28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ko-KR" altLang="en-US" noProof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3" name="자유형(F) 8">
              <a:extLst>
                <a:ext uri="{FF2B5EF4-FFF2-40B4-BE49-F238E27FC236}">
                  <a16:creationId xmlns:a16="http://schemas.microsoft.com/office/drawing/2014/main" id="{3C316618-509A-464F-B084-13C41225622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222159" y="107190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ko-KR" altLang="en-US" noProof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4" name="자유형(F) 87">
              <a:extLst>
                <a:ext uri="{FF2B5EF4-FFF2-40B4-BE49-F238E27FC236}">
                  <a16:creationId xmlns:a16="http://schemas.microsoft.com/office/drawing/2014/main" id="{45BCD625-5D45-4836-A40E-E4649F4AFED9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386315" y="67225"/>
              <a:ext cx="134697" cy="90579"/>
            </a:xfrm>
            <a:custGeom>
              <a:avLst/>
              <a:gdLst>
                <a:gd name="T0" fmla="*/ 27 w 41"/>
                <a:gd name="T1" fmla="*/ 0 h 30"/>
                <a:gd name="T2" fmla="*/ 41 w 41"/>
                <a:gd name="T3" fmla="*/ 19 h 30"/>
                <a:gd name="T4" fmla="*/ 27 w 41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0">
                  <a:moveTo>
                    <a:pt x="27" y="0"/>
                  </a:moveTo>
                  <a:cubicBezTo>
                    <a:pt x="35" y="0"/>
                    <a:pt x="40" y="11"/>
                    <a:pt x="41" y="19"/>
                  </a:cubicBezTo>
                  <a:cubicBezTo>
                    <a:pt x="21" y="30"/>
                    <a:pt x="0" y="10"/>
                    <a:pt x="27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ko-KR" altLang="en-US" noProof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5" name="자유형(F) 94">
              <a:extLst>
                <a:ext uri="{FF2B5EF4-FFF2-40B4-BE49-F238E27FC236}">
                  <a16:creationId xmlns:a16="http://schemas.microsoft.com/office/drawing/2014/main" id="{2889E9E9-F166-47B1-8263-829F16956CA8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339661" y="1306068"/>
              <a:ext cx="138242" cy="102819"/>
            </a:xfrm>
            <a:custGeom>
              <a:avLst/>
              <a:gdLst>
                <a:gd name="T0" fmla="*/ 29 w 42"/>
                <a:gd name="T1" fmla="*/ 1 h 34"/>
                <a:gd name="T2" fmla="*/ 40 w 42"/>
                <a:gd name="T3" fmla="*/ 20 h 34"/>
                <a:gd name="T4" fmla="*/ 29 w 42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4">
                  <a:moveTo>
                    <a:pt x="29" y="1"/>
                  </a:moveTo>
                  <a:cubicBezTo>
                    <a:pt x="38" y="0"/>
                    <a:pt x="42" y="12"/>
                    <a:pt x="40" y="20"/>
                  </a:cubicBezTo>
                  <a:cubicBezTo>
                    <a:pt x="22" y="34"/>
                    <a:pt x="0" y="9"/>
                    <a:pt x="2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ko-KR" altLang="en-US" noProof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6" name="자유형(F) 97">
              <a:extLst>
                <a:ext uri="{FF2B5EF4-FFF2-40B4-BE49-F238E27FC236}">
                  <a16:creationId xmlns:a16="http://schemas.microsoft.com/office/drawing/2014/main" id="{CDE9D6D7-0A2C-4930-9BD0-8F8840C49EAC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368751" y="1744954"/>
              <a:ext cx="190526" cy="121588"/>
            </a:xfrm>
            <a:custGeom>
              <a:avLst/>
              <a:gdLst>
                <a:gd name="T0" fmla="*/ 42 w 58"/>
                <a:gd name="T1" fmla="*/ 0 h 40"/>
                <a:gd name="T2" fmla="*/ 53 w 58"/>
                <a:gd name="T3" fmla="*/ 17 h 40"/>
                <a:gd name="T4" fmla="*/ 42 w 58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8" h="40">
                  <a:moveTo>
                    <a:pt x="42" y="0"/>
                  </a:moveTo>
                  <a:cubicBezTo>
                    <a:pt x="52" y="0"/>
                    <a:pt x="50" y="9"/>
                    <a:pt x="53" y="17"/>
                  </a:cubicBezTo>
                  <a:cubicBezTo>
                    <a:pt x="58" y="40"/>
                    <a:pt x="0" y="6"/>
                    <a:pt x="4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ko-KR" altLang="en-US" noProof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7" name="자유형(F) 101">
              <a:extLst>
                <a:ext uri="{FF2B5EF4-FFF2-40B4-BE49-F238E27FC236}">
                  <a16:creationId xmlns:a16="http://schemas.microsoft.com/office/drawing/2014/main" id="{2BCDC3F9-E20C-4EF3-8BCA-6D2483B6BC84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347006" y="1478722"/>
              <a:ext cx="138242" cy="81603"/>
            </a:xfrm>
            <a:custGeom>
              <a:avLst/>
              <a:gdLst>
                <a:gd name="T0" fmla="*/ 22 w 42"/>
                <a:gd name="T1" fmla="*/ 0 h 27"/>
                <a:gd name="T2" fmla="*/ 14 w 42"/>
                <a:gd name="T3" fmla="*/ 25 h 27"/>
                <a:gd name="T4" fmla="*/ 22 w 42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7">
                  <a:moveTo>
                    <a:pt x="22" y="0"/>
                  </a:moveTo>
                  <a:cubicBezTo>
                    <a:pt x="42" y="7"/>
                    <a:pt x="28" y="27"/>
                    <a:pt x="14" y="25"/>
                  </a:cubicBezTo>
                  <a:cubicBezTo>
                    <a:pt x="0" y="18"/>
                    <a:pt x="9" y="2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ko-KR" altLang="en-US" noProof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8" name="자유형(F) 102">
              <a:extLst>
                <a:ext uri="{FF2B5EF4-FFF2-40B4-BE49-F238E27FC236}">
                  <a16:creationId xmlns:a16="http://schemas.microsoft.com/office/drawing/2014/main" id="{71C342EF-BB4D-4558-8D9D-4280D204B3C5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367663" y="1109557"/>
              <a:ext cx="121406" cy="99554"/>
            </a:xfrm>
            <a:custGeom>
              <a:avLst/>
              <a:gdLst>
                <a:gd name="T0" fmla="*/ 21 w 37"/>
                <a:gd name="T1" fmla="*/ 0 h 33"/>
                <a:gd name="T2" fmla="*/ 19 w 37"/>
                <a:gd name="T3" fmla="*/ 23 h 33"/>
                <a:gd name="T4" fmla="*/ 21 w 37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3">
                  <a:moveTo>
                    <a:pt x="21" y="0"/>
                  </a:moveTo>
                  <a:cubicBezTo>
                    <a:pt x="37" y="0"/>
                    <a:pt x="29" y="33"/>
                    <a:pt x="19" y="23"/>
                  </a:cubicBezTo>
                  <a:cubicBezTo>
                    <a:pt x="0" y="30"/>
                    <a:pt x="3" y="0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ko-KR" altLang="en-US" noProof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9" name="자유형(F) 103">
              <a:extLst>
                <a:ext uri="{FF2B5EF4-FFF2-40B4-BE49-F238E27FC236}">
                  <a16:creationId xmlns:a16="http://schemas.microsoft.com/office/drawing/2014/main" id="{50E3CD78-38A2-4EB5-B527-7B880B03C997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365260" y="835870"/>
              <a:ext cx="140901" cy="102819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ko-KR" altLang="en-US" noProof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0" name="자유형(F) 117">
              <a:extLst>
                <a:ext uri="{FF2B5EF4-FFF2-40B4-BE49-F238E27FC236}">
                  <a16:creationId xmlns:a16="http://schemas.microsoft.com/office/drawing/2014/main" id="{47262569-9918-4A95-B541-26835BF16438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447263" y="889298"/>
              <a:ext cx="7089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ko-KR" altLang="en-US" noProof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1" name="자유형(F) 118">
              <a:extLst>
                <a:ext uri="{FF2B5EF4-FFF2-40B4-BE49-F238E27FC236}">
                  <a16:creationId xmlns:a16="http://schemas.microsoft.com/office/drawing/2014/main" id="{AD130C9C-C602-4C89-9E0C-D779566A6FE0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433783" y="221033"/>
              <a:ext cx="131153" cy="96290"/>
            </a:xfrm>
            <a:custGeom>
              <a:avLst/>
              <a:gdLst>
                <a:gd name="T0" fmla="*/ 22 w 40"/>
                <a:gd name="T1" fmla="*/ 0 h 32"/>
                <a:gd name="T2" fmla="*/ 16 w 40"/>
                <a:gd name="T3" fmla="*/ 25 h 32"/>
                <a:gd name="T4" fmla="*/ 22 w 40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2">
                  <a:moveTo>
                    <a:pt x="22" y="0"/>
                  </a:moveTo>
                  <a:cubicBezTo>
                    <a:pt x="40" y="3"/>
                    <a:pt x="40" y="32"/>
                    <a:pt x="16" y="25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ko-KR" altLang="en-US" noProof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2" name="자유형(F) 119">
              <a:extLst>
                <a:ext uri="{FF2B5EF4-FFF2-40B4-BE49-F238E27FC236}">
                  <a16:creationId xmlns:a16="http://schemas.microsoft.com/office/drawing/2014/main" id="{712DE876-3B57-4F83-8281-9DCD82F4AE84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414899" y="458514"/>
              <a:ext cx="127608" cy="150965"/>
            </a:xfrm>
            <a:custGeom>
              <a:avLst/>
              <a:gdLst>
                <a:gd name="T0" fmla="*/ 13 w 39"/>
                <a:gd name="T1" fmla="*/ 6 h 50"/>
                <a:gd name="T2" fmla="*/ 0 w 39"/>
                <a:gd name="T3" fmla="*/ 23 h 50"/>
                <a:gd name="T4" fmla="*/ 13 w 39"/>
                <a:gd name="T5" fmla="*/ 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50">
                  <a:moveTo>
                    <a:pt x="13" y="6"/>
                  </a:moveTo>
                  <a:cubicBezTo>
                    <a:pt x="39" y="10"/>
                    <a:pt x="16" y="50"/>
                    <a:pt x="0" y="23"/>
                  </a:cubicBezTo>
                  <a:cubicBezTo>
                    <a:pt x="1" y="0"/>
                    <a:pt x="5" y="14"/>
                    <a:pt x="13" y="6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ko-KR" altLang="en-US" noProof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3" name="자유형(F) 136">
              <a:extLst>
                <a:ext uri="{FF2B5EF4-FFF2-40B4-BE49-F238E27FC236}">
                  <a16:creationId xmlns:a16="http://schemas.microsoft.com/office/drawing/2014/main" id="{EBB31173-73F3-4CB9-A3AF-66AE99C2989E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642418" y="1263253"/>
              <a:ext cx="127608" cy="69362"/>
            </a:xfrm>
            <a:custGeom>
              <a:avLst/>
              <a:gdLst>
                <a:gd name="T0" fmla="*/ 21 w 39"/>
                <a:gd name="T1" fmla="*/ 0 h 23"/>
                <a:gd name="T2" fmla="*/ 22 w 39"/>
                <a:gd name="T3" fmla="*/ 23 h 23"/>
                <a:gd name="T4" fmla="*/ 21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1" y="0"/>
                  </a:moveTo>
                  <a:cubicBezTo>
                    <a:pt x="37" y="0"/>
                    <a:pt x="39" y="22"/>
                    <a:pt x="22" y="23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ko-KR" altLang="en-US" noProof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4" name="자유형(F) 137">
              <a:extLst>
                <a:ext uri="{FF2B5EF4-FFF2-40B4-BE49-F238E27FC236}">
                  <a16:creationId xmlns:a16="http://schemas.microsoft.com/office/drawing/2014/main" id="{F3C9A209-644F-4C27-AA0F-E1241B0071AE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657923" y="1656413"/>
              <a:ext cx="127608" cy="93843"/>
            </a:xfrm>
            <a:custGeom>
              <a:avLst/>
              <a:gdLst>
                <a:gd name="T0" fmla="*/ 23 w 39"/>
                <a:gd name="T1" fmla="*/ 0 h 31"/>
                <a:gd name="T2" fmla="*/ 17 w 39"/>
                <a:gd name="T3" fmla="*/ 26 h 31"/>
                <a:gd name="T4" fmla="*/ 23 w 39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3" y="0"/>
                  </a:moveTo>
                  <a:cubicBezTo>
                    <a:pt x="39" y="3"/>
                    <a:pt x="39" y="31"/>
                    <a:pt x="17" y="26"/>
                  </a:cubicBezTo>
                  <a:cubicBezTo>
                    <a:pt x="0" y="6"/>
                    <a:pt x="15" y="5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ko-KR" altLang="en-US" noProof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5" name="자유형(F) 139">
              <a:extLst>
                <a:ext uri="{FF2B5EF4-FFF2-40B4-BE49-F238E27FC236}">
                  <a16:creationId xmlns:a16="http://schemas.microsoft.com/office/drawing/2014/main" id="{DF6A4E0E-5D22-4664-9673-5002705FCA78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661863" y="321142"/>
              <a:ext cx="131153" cy="87315"/>
            </a:xfrm>
            <a:custGeom>
              <a:avLst/>
              <a:gdLst>
                <a:gd name="T0" fmla="*/ 24 w 40"/>
                <a:gd name="T1" fmla="*/ 0 h 29"/>
                <a:gd name="T2" fmla="*/ 19 w 40"/>
                <a:gd name="T3" fmla="*/ 26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2"/>
                    <a:pt x="34" y="29"/>
                    <a:pt x="19" y="26"/>
                  </a:cubicBezTo>
                  <a:cubicBezTo>
                    <a:pt x="0" y="19"/>
                    <a:pt x="4" y="2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ko-KR" altLang="en-US" noProof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6" name="자유형(F) 143">
              <a:extLst>
                <a:ext uri="{FF2B5EF4-FFF2-40B4-BE49-F238E27FC236}">
                  <a16:creationId xmlns:a16="http://schemas.microsoft.com/office/drawing/2014/main" id="{820AE3A4-06FC-4164-99A5-4C09071007E6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672041" y="1015660"/>
              <a:ext cx="121406" cy="78339"/>
            </a:xfrm>
            <a:custGeom>
              <a:avLst/>
              <a:gdLst>
                <a:gd name="T0" fmla="*/ 21 w 37"/>
                <a:gd name="T1" fmla="*/ 0 h 26"/>
                <a:gd name="T2" fmla="*/ 22 w 37"/>
                <a:gd name="T3" fmla="*/ 26 h 26"/>
                <a:gd name="T4" fmla="*/ 21 w 37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6">
                  <a:moveTo>
                    <a:pt x="21" y="0"/>
                  </a:moveTo>
                  <a:cubicBezTo>
                    <a:pt x="32" y="2"/>
                    <a:pt x="37" y="23"/>
                    <a:pt x="22" y="26"/>
                  </a:cubicBezTo>
                  <a:cubicBezTo>
                    <a:pt x="3" y="26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ko-KR" altLang="en-US" noProof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7" name="자유형(F) 144">
              <a:extLst>
                <a:ext uri="{FF2B5EF4-FFF2-40B4-BE49-F238E27FC236}">
                  <a16:creationId xmlns:a16="http://schemas.microsoft.com/office/drawing/2014/main" id="{7A2B2DE9-323F-45D3-AB52-B9AAB76948EC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688371" y="790064"/>
              <a:ext cx="141786" cy="90579"/>
            </a:xfrm>
            <a:custGeom>
              <a:avLst/>
              <a:gdLst>
                <a:gd name="T0" fmla="*/ 28 w 43"/>
                <a:gd name="T1" fmla="*/ 2 h 30"/>
                <a:gd name="T2" fmla="*/ 41 w 43"/>
                <a:gd name="T3" fmla="*/ 20 h 30"/>
                <a:gd name="T4" fmla="*/ 28 w 43"/>
                <a:gd name="T5" fmla="*/ 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0">
                  <a:moveTo>
                    <a:pt x="28" y="2"/>
                  </a:moveTo>
                  <a:cubicBezTo>
                    <a:pt x="36" y="0"/>
                    <a:pt x="43" y="12"/>
                    <a:pt x="41" y="20"/>
                  </a:cubicBezTo>
                  <a:cubicBezTo>
                    <a:pt x="24" y="30"/>
                    <a:pt x="0" y="14"/>
                    <a:pt x="28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ko-KR" altLang="en-US" noProof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8" name="자유형(F) 145">
              <a:extLst>
                <a:ext uri="{FF2B5EF4-FFF2-40B4-BE49-F238E27FC236}">
                  <a16:creationId xmlns:a16="http://schemas.microsoft.com/office/drawing/2014/main" id="{FF8AF84B-0A49-4339-8306-84C8E9C4C9C3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692441" y="602066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19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1"/>
                    <a:pt x="37" y="22"/>
                    <a:pt x="19" y="22"/>
                  </a:cubicBezTo>
                  <a:cubicBezTo>
                    <a:pt x="6" y="18"/>
                    <a:pt x="0" y="4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ko-KR" altLang="en-US" noProof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9" name="자유형(F) 8">
              <a:extLst>
                <a:ext uri="{FF2B5EF4-FFF2-40B4-BE49-F238E27FC236}">
                  <a16:creationId xmlns:a16="http://schemas.microsoft.com/office/drawing/2014/main" id="{EE4B8904-6199-4996-8AB1-E413F1F30ED0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656151" y="131093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ko-KR" altLang="en-US" noProof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50" name="자유형(F) 113">
            <a:extLst>
              <a:ext uri="{FF2B5EF4-FFF2-40B4-BE49-F238E27FC236}">
                <a16:creationId xmlns:a16="http://schemas.microsoft.com/office/drawing/2014/main" id="{B9A4215B-568D-42A7-B578-FA0E3137E4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/>
          </p:cNvSpPr>
          <p:nvPr userDrawn="1"/>
        </p:nvSpPr>
        <p:spPr bwMode="auto">
          <a:xfrm rot="16200000">
            <a:off x="10429615" y="2010883"/>
            <a:ext cx="9748" cy="8977"/>
          </a:xfrm>
          <a:custGeom>
            <a:avLst/>
            <a:gdLst>
              <a:gd name="T0" fmla="*/ 1 w 3"/>
              <a:gd name="T1" fmla="*/ 0 h 3"/>
              <a:gd name="T2" fmla="*/ 3 w 3"/>
              <a:gd name="T3" fmla="*/ 1 h 3"/>
              <a:gd name="T4" fmla="*/ 1 w 3"/>
              <a:gd name="T5" fmla="*/ 0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3">
                <a:moveTo>
                  <a:pt x="1" y="0"/>
                </a:moveTo>
                <a:cubicBezTo>
                  <a:pt x="1" y="0"/>
                  <a:pt x="2" y="1"/>
                  <a:pt x="3" y="1"/>
                </a:cubicBezTo>
                <a:cubicBezTo>
                  <a:pt x="2" y="3"/>
                  <a:pt x="0" y="1"/>
                  <a:pt x="1" y="0"/>
                </a:cubicBez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</p:spPr>
        <p:txBody>
          <a:bodyPr vert="horz" wrap="square" lIns="91428" tIns="45718" rIns="91428" bIns="45718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ko-KR" altLang="en-US" noProof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7" name="제목 76">
            <a:extLst>
              <a:ext uri="{FF2B5EF4-FFF2-40B4-BE49-F238E27FC236}">
                <a16:creationId xmlns:a16="http://schemas.microsoft.com/office/drawing/2014/main" id="{564C578C-DA56-4A62-8C03-73653600265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69848" y="694944"/>
            <a:ext cx="8677656" cy="978408"/>
          </a:xfrm>
        </p:spPr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제목을 추가하려면 클릭하세요</a:t>
            </a:r>
            <a:r>
              <a:rPr lang="en-US" altLang="ko-KR" noProof="0"/>
              <a:t>.</a:t>
            </a:r>
          </a:p>
        </p:txBody>
      </p:sp>
      <p:sp>
        <p:nvSpPr>
          <p:cNvPr id="80" name="바닥글 개체 틀 79">
            <a:extLst>
              <a:ext uri="{FF2B5EF4-FFF2-40B4-BE49-F238E27FC236}">
                <a16:creationId xmlns:a16="http://schemas.microsoft.com/office/drawing/2014/main" id="{D8C09EEF-C84A-4EA6-965F-1C9B4C6855F6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ko-KR" altLang="en-US" noProof="0"/>
              <a:t>샘플 바닥글 텍스트</a:t>
            </a:r>
          </a:p>
        </p:txBody>
      </p:sp>
      <p:sp>
        <p:nvSpPr>
          <p:cNvPr id="51" name="내용 개체 틀 2">
            <a:extLst>
              <a:ext uri="{FF2B5EF4-FFF2-40B4-BE49-F238E27FC236}">
                <a16:creationId xmlns:a16="http://schemas.microsoft.com/office/drawing/2014/main" id="{05B3F33F-3AD6-4313-9CA7-E996A89B50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86357" y="2342776"/>
            <a:ext cx="5009643" cy="3197413"/>
          </a:xfrm>
        </p:spPr>
        <p:txBody>
          <a:bodyPr rtlCol="0">
            <a:normAutofit/>
          </a:bodyPr>
          <a:lstStyle>
            <a:lvl1pPr marL="0" indent="0">
              <a:buNone/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lvl="0" rtl="0"/>
            <a:r>
              <a:rPr lang="ko-KR" altLang="en-US" noProof="0"/>
              <a:t>마스터 텍스트 스타일을 편집하려면 클릭</a:t>
            </a:r>
          </a:p>
        </p:txBody>
      </p:sp>
      <p:grpSp>
        <p:nvGrpSpPr>
          <p:cNvPr id="54" name="그룹 53">
            <a:extLst>
              <a:ext uri="{FF2B5EF4-FFF2-40B4-BE49-F238E27FC236}">
                <a16:creationId xmlns:a16="http://schemas.microsoft.com/office/drawing/2014/main" id="{1BB45679-7051-4D32-9587-EAB4228317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0372525" y="5987712"/>
            <a:ext cx="1274531" cy="932361"/>
            <a:chOff x="10372524" y="5987703"/>
            <a:chExt cx="1274531" cy="932361"/>
          </a:xfrm>
        </p:grpSpPr>
        <p:sp>
          <p:nvSpPr>
            <p:cNvPr id="55" name="자유형(F) 82">
              <a:extLst>
                <a:ext uri="{FF2B5EF4-FFF2-40B4-BE49-F238E27FC236}">
                  <a16:creationId xmlns:a16="http://schemas.microsoft.com/office/drawing/2014/main" id="{63FA0962-A041-493D-872A-AA0EDD75DF8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94161" y="6018941"/>
              <a:ext cx="128495" cy="69362"/>
            </a:xfrm>
            <a:custGeom>
              <a:avLst/>
              <a:gdLst>
                <a:gd name="T0" fmla="*/ 16 w 39"/>
                <a:gd name="T1" fmla="*/ 0 h 23"/>
                <a:gd name="T2" fmla="*/ 10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ko-KR" altLang="en-US" noProof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56" name="자유형(F) 70">
              <a:extLst>
                <a:ext uri="{FF2B5EF4-FFF2-40B4-BE49-F238E27FC236}">
                  <a16:creationId xmlns:a16="http://schemas.microsoft.com/office/drawing/2014/main" id="{4B27E9BC-65A4-4974-9550-8244328541D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543533" y="6280908"/>
              <a:ext cx="131153" cy="75890"/>
            </a:xfrm>
            <a:custGeom>
              <a:avLst/>
              <a:gdLst>
                <a:gd name="T0" fmla="*/ 18 w 40"/>
                <a:gd name="T1" fmla="*/ 0 h 25"/>
                <a:gd name="T2" fmla="*/ 7 w 40"/>
                <a:gd name="T3" fmla="*/ 21 h 25"/>
                <a:gd name="T4" fmla="*/ 18 w 40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5">
                  <a:moveTo>
                    <a:pt x="18" y="0"/>
                  </a:moveTo>
                  <a:cubicBezTo>
                    <a:pt x="40" y="9"/>
                    <a:pt x="26" y="25"/>
                    <a:pt x="7" y="21"/>
                  </a:cubicBezTo>
                  <a:cubicBezTo>
                    <a:pt x="0" y="11"/>
                    <a:pt x="5" y="0"/>
                    <a:pt x="1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ko-KR" altLang="en-US" noProof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57" name="자유형(F) 85">
              <a:extLst>
                <a:ext uri="{FF2B5EF4-FFF2-40B4-BE49-F238E27FC236}">
                  <a16:creationId xmlns:a16="http://schemas.microsoft.com/office/drawing/2014/main" id="{57E44524-8458-4E78-8887-4F9C72D6DD7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520975" y="6503581"/>
              <a:ext cx="127608" cy="97107"/>
            </a:xfrm>
            <a:custGeom>
              <a:avLst/>
              <a:gdLst>
                <a:gd name="T0" fmla="*/ 21 w 39"/>
                <a:gd name="T1" fmla="*/ 0 h 32"/>
                <a:gd name="T2" fmla="*/ 13 w 39"/>
                <a:gd name="T3" fmla="*/ 20 h 32"/>
                <a:gd name="T4" fmla="*/ 21 w 39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2">
                  <a:moveTo>
                    <a:pt x="21" y="0"/>
                  </a:moveTo>
                  <a:cubicBezTo>
                    <a:pt x="39" y="2"/>
                    <a:pt x="32" y="32"/>
                    <a:pt x="13" y="20"/>
                  </a:cubicBezTo>
                  <a:cubicBezTo>
                    <a:pt x="3" y="23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ko-KR" altLang="en-US" noProof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58" name="자유형(F) 87">
              <a:extLst>
                <a:ext uri="{FF2B5EF4-FFF2-40B4-BE49-F238E27FC236}">
                  <a16:creationId xmlns:a16="http://schemas.microsoft.com/office/drawing/2014/main" id="{8212FB21-2BD8-48FA-B541-1D3EFD21B7F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222215" y="6733978"/>
              <a:ext cx="134697" cy="90579"/>
            </a:xfrm>
            <a:custGeom>
              <a:avLst/>
              <a:gdLst>
                <a:gd name="T0" fmla="*/ 27 w 41"/>
                <a:gd name="T1" fmla="*/ 0 h 30"/>
                <a:gd name="T2" fmla="*/ 41 w 41"/>
                <a:gd name="T3" fmla="*/ 19 h 30"/>
                <a:gd name="T4" fmla="*/ 27 w 41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0">
                  <a:moveTo>
                    <a:pt x="27" y="0"/>
                  </a:moveTo>
                  <a:cubicBezTo>
                    <a:pt x="35" y="0"/>
                    <a:pt x="40" y="11"/>
                    <a:pt x="41" y="19"/>
                  </a:cubicBezTo>
                  <a:cubicBezTo>
                    <a:pt x="21" y="30"/>
                    <a:pt x="0" y="10"/>
                    <a:pt x="27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ko-KR" altLang="en-US" noProof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59" name="자유형(F) 94">
              <a:extLst>
                <a:ext uri="{FF2B5EF4-FFF2-40B4-BE49-F238E27FC236}">
                  <a16:creationId xmlns:a16="http://schemas.microsoft.com/office/drawing/2014/main" id="{C93B1D9C-4D72-436B-876D-E8CD257DB33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506680" y="6716732"/>
              <a:ext cx="138242" cy="102819"/>
            </a:xfrm>
            <a:custGeom>
              <a:avLst/>
              <a:gdLst>
                <a:gd name="T0" fmla="*/ 29 w 42"/>
                <a:gd name="T1" fmla="*/ 1 h 34"/>
                <a:gd name="T2" fmla="*/ 40 w 42"/>
                <a:gd name="T3" fmla="*/ 20 h 34"/>
                <a:gd name="T4" fmla="*/ 29 w 42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4">
                  <a:moveTo>
                    <a:pt x="29" y="1"/>
                  </a:moveTo>
                  <a:cubicBezTo>
                    <a:pt x="38" y="0"/>
                    <a:pt x="42" y="12"/>
                    <a:pt x="40" y="20"/>
                  </a:cubicBezTo>
                  <a:cubicBezTo>
                    <a:pt x="22" y="34"/>
                    <a:pt x="0" y="9"/>
                    <a:pt x="2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ko-KR" altLang="en-US" noProof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60" name="자유형(F) 118">
              <a:extLst>
                <a:ext uri="{FF2B5EF4-FFF2-40B4-BE49-F238E27FC236}">
                  <a16:creationId xmlns:a16="http://schemas.microsoft.com/office/drawing/2014/main" id="{DB8C16CB-3D96-4854-AE8A-28572877EC8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203570" y="6600503"/>
              <a:ext cx="131153" cy="96290"/>
            </a:xfrm>
            <a:custGeom>
              <a:avLst/>
              <a:gdLst>
                <a:gd name="T0" fmla="*/ 22 w 40"/>
                <a:gd name="T1" fmla="*/ 0 h 32"/>
                <a:gd name="T2" fmla="*/ 16 w 40"/>
                <a:gd name="T3" fmla="*/ 25 h 32"/>
                <a:gd name="T4" fmla="*/ 22 w 40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2">
                  <a:moveTo>
                    <a:pt x="22" y="0"/>
                  </a:moveTo>
                  <a:cubicBezTo>
                    <a:pt x="40" y="3"/>
                    <a:pt x="40" y="32"/>
                    <a:pt x="16" y="25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ko-KR" altLang="en-US" noProof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61" name="자유형(F) 119">
              <a:extLst>
                <a:ext uri="{FF2B5EF4-FFF2-40B4-BE49-F238E27FC236}">
                  <a16:creationId xmlns:a16="http://schemas.microsoft.com/office/drawing/2014/main" id="{25C46F14-5908-4A57-A896-570860F8193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89260" y="6415578"/>
              <a:ext cx="127608" cy="150965"/>
            </a:xfrm>
            <a:custGeom>
              <a:avLst/>
              <a:gdLst>
                <a:gd name="T0" fmla="*/ 13 w 39"/>
                <a:gd name="T1" fmla="*/ 6 h 50"/>
                <a:gd name="T2" fmla="*/ 0 w 39"/>
                <a:gd name="T3" fmla="*/ 23 h 50"/>
                <a:gd name="T4" fmla="*/ 13 w 39"/>
                <a:gd name="T5" fmla="*/ 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50">
                  <a:moveTo>
                    <a:pt x="13" y="6"/>
                  </a:moveTo>
                  <a:cubicBezTo>
                    <a:pt x="39" y="10"/>
                    <a:pt x="16" y="50"/>
                    <a:pt x="0" y="23"/>
                  </a:cubicBezTo>
                  <a:cubicBezTo>
                    <a:pt x="1" y="0"/>
                    <a:pt x="5" y="14"/>
                    <a:pt x="13" y="6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ko-KR" altLang="en-US" noProof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62" name="자유형(F) 139">
              <a:extLst>
                <a:ext uri="{FF2B5EF4-FFF2-40B4-BE49-F238E27FC236}">
                  <a16:creationId xmlns:a16="http://schemas.microsoft.com/office/drawing/2014/main" id="{15519F9D-4BE0-4888-BED4-6B184E2FD46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04088" y="6551279"/>
              <a:ext cx="131153" cy="87315"/>
            </a:xfrm>
            <a:custGeom>
              <a:avLst/>
              <a:gdLst>
                <a:gd name="T0" fmla="*/ 24 w 40"/>
                <a:gd name="T1" fmla="*/ 0 h 29"/>
                <a:gd name="T2" fmla="*/ 19 w 40"/>
                <a:gd name="T3" fmla="*/ 26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2"/>
                    <a:pt x="34" y="29"/>
                    <a:pt x="19" y="26"/>
                  </a:cubicBezTo>
                  <a:cubicBezTo>
                    <a:pt x="0" y="19"/>
                    <a:pt x="4" y="2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ko-KR" altLang="en-US" noProof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63" name="자유형(F) 144">
              <a:extLst>
                <a:ext uri="{FF2B5EF4-FFF2-40B4-BE49-F238E27FC236}">
                  <a16:creationId xmlns:a16="http://schemas.microsoft.com/office/drawing/2014/main" id="{C531764F-C5F2-47E0-99BD-C6E7DC3AC9C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641775" y="6182738"/>
              <a:ext cx="141786" cy="90579"/>
            </a:xfrm>
            <a:custGeom>
              <a:avLst/>
              <a:gdLst>
                <a:gd name="T0" fmla="*/ 28 w 43"/>
                <a:gd name="T1" fmla="*/ 2 h 30"/>
                <a:gd name="T2" fmla="*/ 41 w 43"/>
                <a:gd name="T3" fmla="*/ 20 h 30"/>
                <a:gd name="T4" fmla="*/ 28 w 43"/>
                <a:gd name="T5" fmla="*/ 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0">
                  <a:moveTo>
                    <a:pt x="28" y="2"/>
                  </a:moveTo>
                  <a:cubicBezTo>
                    <a:pt x="36" y="0"/>
                    <a:pt x="43" y="12"/>
                    <a:pt x="41" y="20"/>
                  </a:cubicBezTo>
                  <a:cubicBezTo>
                    <a:pt x="24" y="30"/>
                    <a:pt x="0" y="14"/>
                    <a:pt x="28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ko-KR" altLang="en-US" noProof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64" name="자유형(F) 145">
              <a:extLst>
                <a:ext uri="{FF2B5EF4-FFF2-40B4-BE49-F238E27FC236}">
                  <a16:creationId xmlns:a16="http://schemas.microsoft.com/office/drawing/2014/main" id="{1392E6DF-8EA1-4FF0-8412-66D9473F799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883257" y="6290757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19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1"/>
                    <a:pt x="37" y="22"/>
                    <a:pt x="19" y="22"/>
                  </a:cubicBezTo>
                  <a:cubicBezTo>
                    <a:pt x="6" y="18"/>
                    <a:pt x="0" y="4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ko-KR" altLang="en-US" noProof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65" name="자유형(F) 8">
              <a:extLst>
                <a:ext uri="{FF2B5EF4-FFF2-40B4-BE49-F238E27FC236}">
                  <a16:creationId xmlns:a16="http://schemas.microsoft.com/office/drawing/2014/main" id="{B05CA170-8119-4069-A0D0-39CC9D6AD5B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09800" y="6752465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ko-KR" altLang="en-US" noProof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66" name="자유형(F) 51">
              <a:extLst>
                <a:ext uri="{FF2B5EF4-FFF2-40B4-BE49-F238E27FC236}">
                  <a16:creationId xmlns:a16="http://schemas.microsoft.com/office/drawing/2014/main" id="{728D021B-7B62-482C-9AA4-EB9DB90BB2BD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219682" y="6196029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ko-KR" altLang="en-US" noProof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67" name="자유형(F) 78">
              <a:extLst>
                <a:ext uri="{FF2B5EF4-FFF2-40B4-BE49-F238E27FC236}">
                  <a16:creationId xmlns:a16="http://schemas.microsoft.com/office/drawing/2014/main" id="{05D9BA55-3B11-4FA1-8A5F-7B5EF952F80C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353319" y="6028606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ko-KR" altLang="en-US" noProof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68" name="자유형(F) 84">
              <a:extLst>
                <a:ext uri="{FF2B5EF4-FFF2-40B4-BE49-F238E27FC236}">
                  <a16:creationId xmlns:a16="http://schemas.microsoft.com/office/drawing/2014/main" id="{E468EB5B-F485-4132-94EA-4C1DD50D93C7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487085" y="6029984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ko-KR" altLang="en-US" noProof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69" name="자유형(F) 86">
              <a:extLst>
                <a:ext uri="{FF2B5EF4-FFF2-40B4-BE49-F238E27FC236}">
                  <a16:creationId xmlns:a16="http://schemas.microsoft.com/office/drawing/2014/main" id="{A152A24C-8147-442C-B1F7-863E1014F70F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918273" y="6040831"/>
              <a:ext cx="131153" cy="112612"/>
            </a:xfrm>
            <a:custGeom>
              <a:avLst/>
              <a:gdLst>
                <a:gd name="T0" fmla="*/ 22 w 40"/>
                <a:gd name="T1" fmla="*/ 1 h 37"/>
                <a:gd name="T2" fmla="*/ 15 w 40"/>
                <a:gd name="T3" fmla="*/ 23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40" y="3"/>
                    <a:pt x="33" y="37"/>
                    <a:pt x="15" y="23"/>
                  </a:cubicBezTo>
                  <a:cubicBezTo>
                    <a:pt x="0" y="20"/>
                    <a:pt x="7" y="0"/>
                    <a:pt x="22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ko-KR" altLang="en-US" noProof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70" name="자유형(F) 106">
              <a:extLst>
                <a:ext uri="{FF2B5EF4-FFF2-40B4-BE49-F238E27FC236}">
                  <a16:creationId xmlns:a16="http://schemas.microsoft.com/office/drawing/2014/main" id="{75084CBF-9239-45DC-950B-5EB13F82F52B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353729" y="6281410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ko-KR" altLang="en-US" noProof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71" name="자유형(F) 110">
              <a:extLst>
                <a:ext uri="{FF2B5EF4-FFF2-40B4-BE49-F238E27FC236}">
                  <a16:creationId xmlns:a16="http://schemas.microsoft.com/office/drawing/2014/main" id="{63D01BE8-9F6B-4095-AA07-6160EACE7EA7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383094" y="6512109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ko-KR" altLang="en-US" noProof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72" name="자유형(F) 123">
              <a:extLst>
                <a:ext uri="{FF2B5EF4-FFF2-40B4-BE49-F238E27FC236}">
                  <a16:creationId xmlns:a16="http://schemas.microsoft.com/office/drawing/2014/main" id="{62F157AD-BA3C-4813-B769-1FD288010955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611803" y="6599947"/>
              <a:ext cx="140901" cy="93843"/>
            </a:xfrm>
            <a:custGeom>
              <a:avLst/>
              <a:gdLst>
                <a:gd name="T0" fmla="*/ 26 w 43"/>
                <a:gd name="T1" fmla="*/ 3 h 31"/>
                <a:gd name="T2" fmla="*/ 40 w 43"/>
                <a:gd name="T3" fmla="*/ 23 h 31"/>
                <a:gd name="T4" fmla="*/ 26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6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0" y="31"/>
                    <a:pt x="0" y="15"/>
                    <a:pt x="26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ko-KR" altLang="en-US" noProof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73" name="자유형(F) 130">
              <a:extLst>
                <a:ext uri="{FF2B5EF4-FFF2-40B4-BE49-F238E27FC236}">
                  <a16:creationId xmlns:a16="http://schemas.microsoft.com/office/drawing/2014/main" id="{A8F5B334-5B64-4C42-846C-596DDE94B093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598032" y="6383097"/>
              <a:ext cx="157737" cy="81603"/>
            </a:xfrm>
            <a:custGeom>
              <a:avLst/>
              <a:gdLst>
                <a:gd name="T0" fmla="*/ 31 w 48"/>
                <a:gd name="T1" fmla="*/ 0 h 27"/>
                <a:gd name="T2" fmla="*/ 18 w 48"/>
                <a:gd name="T3" fmla="*/ 24 h 27"/>
                <a:gd name="T4" fmla="*/ 31 w 48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27">
                  <a:moveTo>
                    <a:pt x="31" y="0"/>
                  </a:moveTo>
                  <a:cubicBezTo>
                    <a:pt x="48" y="10"/>
                    <a:pt x="32" y="27"/>
                    <a:pt x="18" y="24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ko-KR" altLang="en-US" noProof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74" name="자유형(F) 141">
              <a:extLst>
                <a:ext uri="{FF2B5EF4-FFF2-40B4-BE49-F238E27FC236}">
                  <a16:creationId xmlns:a16="http://schemas.microsoft.com/office/drawing/2014/main" id="{7BF29887-0595-4B44-B474-2ECDE2E66AE0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656888" y="6756491"/>
              <a:ext cx="163941" cy="163205"/>
            </a:xfrm>
            <a:custGeom>
              <a:avLst/>
              <a:gdLst>
                <a:gd name="T0" fmla="*/ 37 w 50"/>
                <a:gd name="T1" fmla="*/ 3 h 54"/>
                <a:gd name="T2" fmla="*/ 42 w 50"/>
                <a:gd name="T3" fmla="*/ 17 h 54"/>
                <a:gd name="T4" fmla="*/ 37 w 50"/>
                <a:gd name="T5" fmla="*/ 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0" h="54">
                  <a:moveTo>
                    <a:pt x="37" y="3"/>
                  </a:moveTo>
                  <a:cubicBezTo>
                    <a:pt x="50" y="3"/>
                    <a:pt x="36" y="13"/>
                    <a:pt x="42" y="17"/>
                  </a:cubicBezTo>
                  <a:cubicBezTo>
                    <a:pt x="35" y="54"/>
                    <a:pt x="0" y="0"/>
                    <a:pt x="37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ko-KR" altLang="en-US" noProof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75" name="자유형(F) 99">
              <a:extLst>
                <a:ext uri="{FF2B5EF4-FFF2-40B4-BE49-F238E27FC236}">
                  <a16:creationId xmlns:a16="http://schemas.microsoft.com/office/drawing/2014/main" id="{FF425D4C-5E51-4B6D-A4D2-F6551F6F9D46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619290" y="6036794"/>
              <a:ext cx="219770" cy="121588"/>
            </a:xfrm>
            <a:custGeom>
              <a:avLst/>
              <a:gdLst>
                <a:gd name="T0" fmla="*/ 36 w 67"/>
                <a:gd name="T1" fmla="*/ 0 h 40"/>
                <a:gd name="T2" fmla="*/ 44 w 67"/>
                <a:gd name="T3" fmla="*/ 2 h 40"/>
                <a:gd name="T4" fmla="*/ 31 w 67"/>
                <a:gd name="T5" fmla="*/ 2 h 40"/>
                <a:gd name="T6" fmla="*/ 36 w 67"/>
                <a:gd name="T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40">
                  <a:moveTo>
                    <a:pt x="36" y="0"/>
                  </a:moveTo>
                  <a:cubicBezTo>
                    <a:pt x="39" y="3"/>
                    <a:pt x="41" y="0"/>
                    <a:pt x="44" y="2"/>
                  </a:cubicBezTo>
                  <a:cubicBezTo>
                    <a:pt x="67" y="40"/>
                    <a:pt x="0" y="25"/>
                    <a:pt x="31" y="2"/>
                  </a:cubicBezTo>
                  <a:cubicBezTo>
                    <a:pt x="24" y="11"/>
                    <a:pt x="31" y="5"/>
                    <a:pt x="3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ko-KR" altLang="en-US" noProof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76" name="자유형(F) 8">
              <a:extLst>
                <a:ext uri="{FF2B5EF4-FFF2-40B4-BE49-F238E27FC236}">
                  <a16:creationId xmlns:a16="http://schemas.microsoft.com/office/drawing/2014/main" id="{8E09BF7D-7E2E-4793-B236-3258917E77EC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368502" y="6759290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ko-KR" altLang="en-US" noProof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79" name="그림 개체 틀 78">
            <a:extLst>
              <a:ext uri="{FF2B5EF4-FFF2-40B4-BE49-F238E27FC236}">
                <a16:creationId xmlns:a16="http://schemas.microsoft.com/office/drawing/2014/main" id="{8EB3CE2D-5374-4EEA-9CB1-4A9F970BA19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583680" y="1883664"/>
            <a:ext cx="5614416" cy="4114800"/>
          </a:xfrm>
          <a:solidFill>
            <a:schemeClr val="accent5">
              <a:lumMod val="60000"/>
              <a:lumOff val="40000"/>
            </a:schemeClr>
          </a:solidFill>
        </p:spPr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그림을 추가하려면 아이콘을 클릭하십시오</a:t>
            </a:r>
          </a:p>
        </p:txBody>
      </p:sp>
      <p:sp>
        <p:nvSpPr>
          <p:cNvPr id="78" name="날짜 개체 틀 77">
            <a:extLst>
              <a:ext uri="{FF2B5EF4-FFF2-40B4-BE49-F238E27FC236}">
                <a16:creationId xmlns:a16="http://schemas.microsoft.com/office/drawing/2014/main" id="{95A5B930-F903-41AC-A3CB-51E620277400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en-US" altLang="ko-KR" noProof="0"/>
              <a:t>20XX</a:t>
            </a:r>
            <a:r>
              <a:rPr lang="ko-KR" altLang="en-US" noProof="0"/>
              <a:t>년</a:t>
            </a:r>
          </a:p>
        </p:txBody>
      </p:sp>
      <p:sp>
        <p:nvSpPr>
          <p:cNvPr id="81" name="슬라이드 번호 개체 틀 80">
            <a:extLst>
              <a:ext uri="{FF2B5EF4-FFF2-40B4-BE49-F238E27FC236}">
                <a16:creationId xmlns:a16="http://schemas.microsoft.com/office/drawing/2014/main" id="{76B46ED5-BFFF-421C-80FC-2988A6DBF7B9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4C8B8A27-DF03-4546-BA93-21C967D57E5C}" type="slidenum">
              <a:rPr lang="en-US" altLang="ko-KR" noProof="0" smtClean="0"/>
              <a:pPr/>
              <a:t>‹#›</a:t>
            </a:fld>
            <a:endParaRPr lang="ko-KR" altLang="en-US" noProof="0"/>
          </a:p>
        </p:txBody>
      </p:sp>
    </p:spTree>
    <p:extLst>
      <p:ext uri="{BB962C8B-B14F-4D97-AF65-F5344CB8AC3E}">
        <p14:creationId xmlns:p14="http://schemas.microsoft.com/office/powerpoint/2010/main" val="347048286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1">
            <a:extLst>
              <a:ext uri="{FF2B5EF4-FFF2-40B4-BE49-F238E27FC236}">
                <a16:creationId xmlns:a16="http://schemas.microsoft.com/office/drawing/2014/main" id="{CBD561FD-137B-70E1-12B9-AA9B4AFEF661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0" y="0"/>
            <a:ext cx="12192000" cy="6858000"/>
          </a:xfrm>
          <a:prstGeom prst="rect">
            <a:avLst/>
          </a:prstGeom>
          <a:solidFill>
            <a:srgbClr val="EBEDEB"/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3" name="Rectangle 52">
            <a:extLst>
              <a:ext uri="{FF2B5EF4-FFF2-40B4-BE49-F238E27FC236}">
                <a16:creationId xmlns:a16="http://schemas.microsoft.com/office/drawing/2014/main" id="{EECA4260-7966-7787-C69B-837B22EB9F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25500"/>
            <a:ext cx="6796088" cy="2593975"/>
          </a:xfrm>
          <a:prstGeom prst="rect">
            <a:avLst/>
          </a:prstGeom>
          <a:solidFill>
            <a:srgbClr val="595460"/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6" name="Rectangle 55">
            <a:extLst>
              <a:ext uri="{FF2B5EF4-FFF2-40B4-BE49-F238E27FC236}">
                <a16:creationId xmlns:a16="http://schemas.microsoft.com/office/drawing/2014/main" id="{C9348B75-B0AB-3303-6610-A56E58620B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9000"/>
            <a:ext cx="1071563" cy="2466975"/>
          </a:xfrm>
          <a:prstGeom prst="rect">
            <a:avLst/>
          </a:prstGeom>
          <a:solidFill>
            <a:srgbClr val="97A7B8"/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7" name="Rectangle 56">
            <a:extLst>
              <a:ext uri="{FF2B5EF4-FFF2-40B4-BE49-F238E27FC236}">
                <a16:creationId xmlns:a16="http://schemas.microsoft.com/office/drawing/2014/main" id="{D4842CC1-0039-B6BA-7DA3-06D7EF238874}"/>
              </a:ext>
            </a:extLst>
          </p:cNvPr>
          <p:cNvSpPr>
            <a:spLocks noChangeArrowheads="1"/>
          </p:cNvSpPr>
          <p:nvPr/>
        </p:nvSpPr>
        <p:spPr bwMode="auto">
          <a:xfrm rot="5400013">
            <a:off x="-2365375" y="3397250"/>
            <a:ext cx="6858000" cy="63500"/>
          </a:xfrm>
          <a:prstGeom prst="rect">
            <a:avLst/>
          </a:prstGeom>
          <a:solidFill>
            <a:srgbClr val="595460"/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8" name="Rectangle 58">
            <a:extLst>
              <a:ext uri="{FF2B5EF4-FFF2-40B4-BE49-F238E27FC236}">
                <a16:creationId xmlns:a16="http://schemas.microsoft.com/office/drawing/2014/main" id="{1451B061-0195-9F16-0C77-D69350CC5FB0}"/>
              </a:ext>
            </a:extLst>
          </p:cNvPr>
          <p:cNvSpPr>
            <a:spLocks noChangeArrowheads="1"/>
          </p:cNvSpPr>
          <p:nvPr/>
        </p:nvSpPr>
        <p:spPr bwMode="auto">
          <a:xfrm rot="5400013">
            <a:off x="3398838" y="3397250"/>
            <a:ext cx="6858000" cy="63500"/>
          </a:xfrm>
          <a:prstGeom prst="rect">
            <a:avLst/>
          </a:prstGeom>
          <a:solidFill>
            <a:srgbClr val="595460"/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xfrm>
            <a:off x="1628171" y="1057521"/>
            <a:ext cx="5003541" cy="2173437"/>
          </a:xfrm>
        </p:spPr>
        <p:txBody>
          <a:bodyPr>
            <a:noAutofit/>
          </a:bodyPr>
          <a:lstStyle>
            <a:lvl1pPr>
              <a:lnSpc>
                <a:spcPct val="100000"/>
              </a:lnSpc>
              <a:defRPr sz="4400" cap="all">
                <a:solidFill>
                  <a:srgbClr val="FFFFFF"/>
                </a:solidFill>
              </a:defRPr>
            </a:lvl1pPr>
          </a:lstStyle>
          <a:p>
            <a:pPr lvl="0"/>
            <a:r>
              <a:rPr lang="en-GB"/>
              <a:t>CLICK TO ADD TITLE</a:t>
            </a:r>
          </a:p>
        </p:txBody>
      </p:sp>
      <p:sp>
        <p:nvSpPr>
          <p:cNvPr id="5" name="Subtitle 2"/>
          <p:cNvSpPr txBox="1">
            <a:spLocks noGrp="1"/>
          </p:cNvSpPr>
          <p:nvPr>
            <p:ph type="subTitle" idx="4294967295"/>
          </p:nvPr>
        </p:nvSpPr>
        <p:spPr>
          <a:xfrm>
            <a:off x="1646642" y="3751115"/>
            <a:ext cx="4985061" cy="1606161"/>
          </a:xfrm>
        </p:spPr>
        <p:txBody>
          <a:bodyPr anchor="t">
            <a:noAutofit/>
          </a:bodyPr>
          <a:lstStyle>
            <a:lvl1pPr>
              <a:defRPr sz="2400" b="0"/>
            </a:lvl1pPr>
          </a:lstStyle>
          <a:p>
            <a:pPr lvl="0"/>
            <a:r>
              <a:rPr lang="en-GB"/>
              <a:t>Click to add subtitle</a:t>
            </a:r>
          </a:p>
        </p:txBody>
      </p:sp>
      <p:sp>
        <p:nvSpPr>
          <p:cNvPr id="12" name="Picture Placeholder 64"/>
          <p:cNvSpPr txBox="1">
            <a:spLocks noGrp="1"/>
          </p:cNvSpPr>
          <p:nvPr>
            <p:ph type="pic" idx="4294967295"/>
          </p:nvPr>
        </p:nvSpPr>
        <p:spPr>
          <a:xfrm>
            <a:off x="6859938" y="0"/>
            <a:ext cx="5332067" cy="6858000"/>
          </a:xfrm>
        </p:spPr>
        <p:txBody>
          <a:bodyPr anchor="t" anchorCtr="1">
            <a:noAutofit/>
          </a:bodyPr>
          <a:lstStyle>
            <a:lvl1pPr algn="ctr">
              <a:defRPr/>
            </a:lvl1pPr>
          </a:lstStyle>
          <a:p>
            <a:pPr lvl="0"/>
            <a:r>
              <a:rPr lang="en-GB" noProof="0"/>
              <a:t>Click to add photo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B2196E96-8225-9E0C-5879-C8A8BA6E7642}"/>
              </a:ext>
            </a:extLst>
          </p:cNvPr>
          <p:cNvSpPr txBox="1">
            <a:spLocks noGrp="1"/>
          </p:cNvSpPr>
          <p:nvPr>
            <p:ph type="ftr" sz="quarter" idx="10"/>
          </p:nvPr>
        </p:nvSpPr>
        <p:spPr>
          <a:xfrm>
            <a:off x="1635125" y="6308725"/>
            <a:ext cx="4797425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Presentation Title</a:t>
            </a:r>
          </a:p>
        </p:txBody>
      </p:sp>
      <p:sp>
        <p:nvSpPr>
          <p:cNvPr id="10" name="Date Placeholder 35">
            <a:extLst>
              <a:ext uri="{FF2B5EF4-FFF2-40B4-BE49-F238E27FC236}">
                <a16:creationId xmlns:a16="http://schemas.microsoft.com/office/drawing/2014/main" id="{0715EE9F-FD32-6DDD-16E9-FD88CBDF7E94}"/>
              </a:ext>
            </a:extLst>
          </p:cNvPr>
          <p:cNvSpPr txBox="1">
            <a:spLocks noGrp="1"/>
          </p:cNvSpPr>
          <p:nvPr>
            <p:ph type="dt" sz="half" idx="11"/>
          </p:nvPr>
        </p:nvSpPr>
        <p:spPr>
          <a:xfrm>
            <a:off x="8197850" y="6308725"/>
            <a:ext cx="2151063" cy="457200"/>
          </a:xfrm>
        </p:spPr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dist="38096" dir="2700000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r>
              <a:t>2/1/20XX</a:t>
            </a:r>
          </a:p>
        </p:txBody>
      </p:sp>
      <p:sp>
        <p:nvSpPr>
          <p:cNvPr id="11" name="Slide Number Placeholder 36">
            <a:extLst>
              <a:ext uri="{FF2B5EF4-FFF2-40B4-BE49-F238E27FC236}">
                <a16:creationId xmlns:a16="http://schemas.microsoft.com/office/drawing/2014/main" id="{019DC12A-C936-667B-EACE-0698A61E3918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1F6E4269-DD05-420F-9D10-D88D9B6FCCAE}" type="slidenum">
              <a:rPr lang="en-GB" altLang="ko-KR"/>
              <a:pPr>
                <a:defRPr/>
              </a:pPr>
              <a:t>‹#›</a:t>
            </a:fld>
            <a:endParaRPr lang="en-GB" altLang="ko-KR"/>
          </a:p>
        </p:txBody>
      </p:sp>
    </p:spTree>
    <p:extLst>
      <p:ext uri="{BB962C8B-B14F-4D97-AF65-F5344CB8AC3E}">
        <p14:creationId xmlns:p14="http://schemas.microsoft.com/office/powerpoint/2010/main" val="1594484179"/>
      </p:ext>
    </p:extLst>
  </p:cSld>
  <p:clrMapOvr>
    <a:masterClrMapping/>
  </p:clrMapOvr>
  <p:hf sldNum="0" hdr="0" ftr="0" dt="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 descr="&quot;&quot;">
            <a:extLst>
              <a:ext uri="{FF2B5EF4-FFF2-40B4-BE49-F238E27FC236}">
                <a16:creationId xmlns:a16="http://schemas.microsoft.com/office/drawing/2014/main" id="{2ECAAF81-1E61-C4C8-E704-769846494C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EBEDEB"/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3" name="Rectangle 7" descr="&quot;&quot;">
            <a:extLst>
              <a:ext uri="{FF2B5EF4-FFF2-40B4-BE49-F238E27FC236}">
                <a16:creationId xmlns:a16="http://schemas.microsoft.com/office/drawing/2014/main" id="{1A504A59-C37C-EDCB-B502-9F08025CD2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75625" y="0"/>
            <a:ext cx="4016375" cy="1057275"/>
          </a:xfrm>
          <a:prstGeom prst="rect">
            <a:avLst/>
          </a:prstGeom>
          <a:solidFill>
            <a:srgbClr val="595460"/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4" name="Rectangle 9" descr="&quot;&quot;">
            <a:extLst>
              <a:ext uri="{FF2B5EF4-FFF2-40B4-BE49-F238E27FC236}">
                <a16:creationId xmlns:a16="http://schemas.microsoft.com/office/drawing/2014/main" id="{690A3CDD-8C51-F607-7DE2-AE1905EABE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88" y="1031875"/>
            <a:ext cx="12188825" cy="63500"/>
          </a:xfrm>
          <a:prstGeom prst="rect">
            <a:avLst/>
          </a:prstGeom>
          <a:solidFill>
            <a:srgbClr val="595460"/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5" name="Rectangle 10" descr="&quot;&quot;">
            <a:extLst>
              <a:ext uri="{FF2B5EF4-FFF2-40B4-BE49-F238E27FC236}">
                <a16:creationId xmlns:a16="http://schemas.microsoft.com/office/drawing/2014/main" id="{EF2D05D1-5971-F0A1-F94D-FE682CB1E2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75" y="1095375"/>
            <a:ext cx="8202613" cy="5016500"/>
          </a:xfrm>
          <a:prstGeom prst="rect">
            <a:avLst/>
          </a:prstGeom>
          <a:solidFill>
            <a:srgbClr val="FFFFFF">
              <a:alpha val="74901"/>
            </a:srgbClr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9" name="Rectangle 13" descr="&quot;&quot;">
            <a:extLst>
              <a:ext uri="{FF2B5EF4-FFF2-40B4-BE49-F238E27FC236}">
                <a16:creationId xmlns:a16="http://schemas.microsoft.com/office/drawing/2014/main" id="{4DA23051-20DE-C339-2955-E3939837E2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143625"/>
            <a:ext cx="8150225" cy="714375"/>
          </a:xfrm>
          <a:prstGeom prst="rect">
            <a:avLst/>
          </a:prstGeom>
          <a:solidFill>
            <a:srgbClr val="595460"/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10" name="Rectangle 14" descr="&quot;&quot;">
            <a:extLst>
              <a:ext uri="{FF2B5EF4-FFF2-40B4-BE49-F238E27FC236}">
                <a16:creationId xmlns:a16="http://schemas.microsoft.com/office/drawing/2014/main" id="{FA86EC23-1EF1-39C9-772F-93240FB622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05788" y="6167438"/>
            <a:ext cx="3983037" cy="690562"/>
          </a:xfrm>
          <a:prstGeom prst="rect">
            <a:avLst/>
          </a:prstGeom>
          <a:solidFill>
            <a:srgbClr val="FFFFFF">
              <a:alpha val="74901"/>
            </a:srgbClr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11" name="Rectangle 15" descr="&quot;&quot;">
            <a:extLst>
              <a:ext uri="{FF2B5EF4-FFF2-40B4-BE49-F238E27FC236}">
                <a16:creationId xmlns:a16="http://schemas.microsoft.com/office/drawing/2014/main" id="{E2563941-28A2-43E2-D241-0BA32D6497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88" y="6111875"/>
            <a:ext cx="12188825" cy="65088"/>
          </a:xfrm>
          <a:prstGeom prst="rect">
            <a:avLst/>
          </a:prstGeom>
          <a:solidFill>
            <a:srgbClr val="595460"/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12" name="Rectangle 17" descr="&quot;&quot;">
            <a:extLst>
              <a:ext uri="{FF2B5EF4-FFF2-40B4-BE49-F238E27FC236}">
                <a16:creationId xmlns:a16="http://schemas.microsoft.com/office/drawing/2014/main" id="{83560A5F-7236-1A13-CB66-FD42B7BC99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42288" y="0"/>
            <a:ext cx="63500" cy="6858000"/>
          </a:xfrm>
          <a:prstGeom prst="rect">
            <a:avLst/>
          </a:prstGeom>
          <a:solidFill>
            <a:srgbClr val="595460"/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6" name="Title 1"/>
          <p:cNvSpPr txBox="1">
            <a:spLocks noGrp="1"/>
          </p:cNvSpPr>
          <p:nvPr>
            <p:ph type="title"/>
          </p:nvPr>
        </p:nvSpPr>
        <p:spPr>
          <a:xfrm>
            <a:off x="787179" y="1475402"/>
            <a:ext cx="6623035" cy="791861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GB"/>
              <a:t>Click to add title</a:t>
            </a:r>
          </a:p>
        </p:txBody>
      </p:sp>
      <p:sp>
        <p:nvSpPr>
          <p:cNvPr id="7" name="Content Placeholder 2"/>
          <p:cNvSpPr txBox="1">
            <a:spLocks noGrp="1"/>
          </p:cNvSpPr>
          <p:nvPr>
            <p:ph idx="4294967295"/>
          </p:nvPr>
        </p:nvSpPr>
        <p:spPr>
          <a:xfrm>
            <a:off x="787179" y="2502045"/>
            <a:ext cx="6623035" cy="3030595"/>
          </a:xfrm>
        </p:spPr>
        <p:txBody>
          <a:bodyPr anchor="t"/>
          <a:lstStyle>
            <a:lvl1pPr>
              <a:defRPr sz="2000" b="0"/>
            </a:lvl1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8" name="Picture Placeholder 22"/>
          <p:cNvSpPr txBox="1">
            <a:spLocks noGrp="1"/>
          </p:cNvSpPr>
          <p:nvPr>
            <p:ph type="pic" idx="4294967295"/>
          </p:nvPr>
        </p:nvSpPr>
        <p:spPr>
          <a:xfrm>
            <a:off x="8194349" y="1085429"/>
            <a:ext cx="3997656" cy="5037859"/>
          </a:xfrm>
        </p:spPr>
        <p:txBody>
          <a:bodyPr anchor="t" anchorCtr="1">
            <a:noAutofit/>
          </a:bodyPr>
          <a:lstStyle>
            <a:lvl1pPr algn="ctr">
              <a:defRPr/>
            </a:lvl1pPr>
          </a:lstStyle>
          <a:p>
            <a:pPr lvl="0"/>
            <a:r>
              <a:rPr lang="en-GB" noProof="0"/>
              <a:t>Click to add photo</a:t>
            </a:r>
          </a:p>
        </p:txBody>
      </p:sp>
      <p:sp>
        <p:nvSpPr>
          <p:cNvPr id="13" name="Footer Placeholder 7">
            <a:extLst>
              <a:ext uri="{FF2B5EF4-FFF2-40B4-BE49-F238E27FC236}">
                <a16:creationId xmlns:a16="http://schemas.microsoft.com/office/drawing/2014/main" id="{5514CB52-99A4-E792-B774-1B9D46EEF183}"/>
              </a:ext>
            </a:extLst>
          </p:cNvPr>
          <p:cNvSpPr txBox="1">
            <a:spLocks noGrp="1"/>
          </p:cNvSpPr>
          <p:nvPr>
            <p:ph type="ftr" sz="quarter" idx="10"/>
          </p:nvPr>
        </p:nvSpPr>
        <p:spPr>
          <a:xfrm>
            <a:off x="787400" y="6308725"/>
            <a:ext cx="6623050" cy="45720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t>Presentation Title</a:t>
            </a:r>
          </a:p>
        </p:txBody>
      </p:sp>
      <p:sp>
        <p:nvSpPr>
          <p:cNvPr id="14" name="Date Placeholder 5">
            <a:extLst>
              <a:ext uri="{FF2B5EF4-FFF2-40B4-BE49-F238E27FC236}">
                <a16:creationId xmlns:a16="http://schemas.microsoft.com/office/drawing/2014/main" id="{A415534F-ED55-43A2-3CDE-9C06F782C727}"/>
              </a:ext>
            </a:extLst>
          </p:cNvPr>
          <p:cNvSpPr txBox="1">
            <a:spLocks noGrp="1"/>
          </p:cNvSpPr>
          <p:nvPr>
            <p:ph type="dt" sz="half" idx="11"/>
          </p:nvPr>
        </p:nvSpPr>
        <p:spPr>
          <a:xfrm>
            <a:off x="8378825" y="6308725"/>
            <a:ext cx="188595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2/1/20XX</a:t>
            </a:r>
          </a:p>
        </p:txBody>
      </p:sp>
      <p:sp>
        <p:nvSpPr>
          <p:cNvPr id="15" name="Slide Number Placeholder 9">
            <a:extLst>
              <a:ext uri="{FF2B5EF4-FFF2-40B4-BE49-F238E27FC236}">
                <a16:creationId xmlns:a16="http://schemas.microsoft.com/office/drawing/2014/main" id="{D5E4A789-5585-1E24-EA2F-50E886C6B84D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BB0723-3351-4BA5-81D3-45E73BBF1AE5}" type="slidenum">
              <a:rPr lang="en-GB" altLang="ko-KR"/>
              <a:pPr>
                <a:defRPr/>
              </a:pPr>
              <a:t>‹#›</a:t>
            </a:fld>
            <a:endParaRPr lang="en-GB" altLang="ko-KR"/>
          </a:p>
        </p:txBody>
      </p:sp>
    </p:spTree>
    <p:extLst>
      <p:ext uri="{BB962C8B-B14F-4D97-AF65-F5344CB8AC3E}">
        <p14:creationId xmlns:p14="http://schemas.microsoft.com/office/powerpoint/2010/main" val="3541129529"/>
      </p:ext>
    </p:extLst>
  </p:cSld>
  <p:clrMapOvr>
    <a:masterClrMapping/>
  </p:clrMapOvr>
  <p:hf sldNum="0" hdr="0" ftr="0" dt="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1" descr="&quot;&quot;">
            <a:extLst>
              <a:ext uri="{FF2B5EF4-FFF2-40B4-BE49-F238E27FC236}">
                <a16:creationId xmlns:a16="http://schemas.microsoft.com/office/drawing/2014/main" id="{12E163FD-E22D-E2E5-9246-A576980D48EE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0" y="0"/>
            <a:ext cx="12192000" cy="6858000"/>
          </a:xfrm>
          <a:prstGeom prst="rect">
            <a:avLst/>
          </a:prstGeom>
          <a:solidFill>
            <a:srgbClr val="EBEDEB"/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3" name="Rectangle 24" descr="&quot;&quot;">
            <a:extLst>
              <a:ext uri="{FF2B5EF4-FFF2-40B4-BE49-F238E27FC236}">
                <a16:creationId xmlns:a16="http://schemas.microsoft.com/office/drawing/2014/main" id="{F3D755DA-A3A6-D305-FE5A-0509A820E9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397250"/>
            <a:ext cx="4618038" cy="63500"/>
          </a:xfrm>
          <a:prstGeom prst="rect">
            <a:avLst/>
          </a:prstGeom>
          <a:solidFill>
            <a:srgbClr val="595460"/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4" name="Rectangle 23" descr="&quot;&quot;">
            <a:extLst>
              <a:ext uri="{FF2B5EF4-FFF2-40B4-BE49-F238E27FC236}">
                <a16:creationId xmlns:a16="http://schemas.microsoft.com/office/drawing/2014/main" id="{CB0AA183-9E7B-E303-F71D-52A5FCBCB50C}"/>
              </a:ext>
            </a:extLst>
          </p:cNvPr>
          <p:cNvSpPr>
            <a:spLocks noChangeArrowheads="1"/>
          </p:cNvSpPr>
          <p:nvPr/>
        </p:nvSpPr>
        <p:spPr bwMode="auto">
          <a:xfrm rot="5400013">
            <a:off x="1216025" y="3397250"/>
            <a:ext cx="6858000" cy="63500"/>
          </a:xfrm>
          <a:prstGeom prst="rect">
            <a:avLst/>
          </a:prstGeom>
          <a:solidFill>
            <a:srgbClr val="595460"/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5" name="Rectangle 26" descr="&quot;&quot;">
            <a:extLst>
              <a:ext uri="{FF2B5EF4-FFF2-40B4-BE49-F238E27FC236}">
                <a16:creationId xmlns:a16="http://schemas.microsoft.com/office/drawing/2014/main" id="{DCC4F7D5-92F3-6E18-5871-2523508057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6775" y="0"/>
            <a:ext cx="7515225" cy="6858000"/>
          </a:xfrm>
          <a:prstGeom prst="rect">
            <a:avLst/>
          </a:prstGeom>
          <a:solidFill>
            <a:srgbClr val="FFFFFF">
              <a:alpha val="74901"/>
            </a:srgbClr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6" name="Title 1"/>
          <p:cNvSpPr txBox="1">
            <a:spLocks noGrp="1"/>
          </p:cNvSpPr>
          <p:nvPr>
            <p:ph type="title"/>
          </p:nvPr>
        </p:nvSpPr>
        <p:spPr>
          <a:xfrm>
            <a:off x="5205916" y="673309"/>
            <a:ext cx="6457721" cy="1580887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GB"/>
              <a:t>Click to add title</a:t>
            </a:r>
          </a:p>
        </p:txBody>
      </p:sp>
      <p:sp>
        <p:nvSpPr>
          <p:cNvPr id="7" name="Picture Placeholder 5"/>
          <p:cNvSpPr txBox="1">
            <a:spLocks noGrp="1"/>
          </p:cNvSpPr>
          <p:nvPr>
            <p:ph type="pic" idx="4294967295"/>
          </p:nvPr>
        </p:nvSpPr>
        <p:spPr>
          <a:xfrm>
            <a:off x="0" y="3461004"/>
            <a:ext cx="4613550" cy="3396996"/>
          </a:xfrm>
        </p:spPr>
        <p:txBody>
          <a:bodyPr anchor="t" anchorCtr="1"/>
          <a:lstStyle>
            <a:lvl1pPr algn="ctr">
              <a:defRPr/>
            </a:lvl1pPr>
          </a:lstStyle>
          <a:p>
            <a:pPr lvl="0"/>
            <a:r>
              <a:rPr lang="en-GB" noProof="0"/>
              <a:t>Click to add photo</a:t>
            </a:r>
          </a:p>
        </p:txBody>
      </p:sp>
      <p:sp>
        <p:nvSpPr>
          <p:cNvPr id="8" name="Picture Placeholder 5"/>
          <p:cNvSpPr txBox="1">
            <a:spLocks noGrp="1"/>
          </p:cNvSpPr>
          <p:nvPr>
            <p:ph type="pic" idx="4294967295"/>
          </p:nvPr>
        </p:nvSpPr>
        <p:spPr>
          <a:xfrm>
            <a:off x="0" y="0"/>
            <a:ext cx="4613550" cy="3396996"/>
          </a:xfrm>
        </p:spPr>
        <p:txBody>
          <a:bodyPr anchor="t" anchorCtr="1"/>
          <a:lstStyle>
            <a:lvl1pPr algn="ctr">
              <a:defRPr/>
            </a:lvl1pPr>
          </a:lstStyle>
          <a:p>
            <a:pPr lvl="0"/>
            <a:r>
              <a:rPr lang="en-GB" noProof="0"/>
              <a:t>Click to add photo</a:t>
            </a:r>
          </a:p>
        </p:txBody>
      </p:sp>
      <p:sp>
        <p:nvSpPr>
          <p:cNvPr id="9" name="Content Placeholder 2"/>
          <p:cNvSpPr txBox="1">
            <a:spLocks noGrp="1"/>
          </p:cNvSpPr>
          <p:nvPr>
            <p:ph idx="4294967295"/>
          </p:nvPr>
        </p:nvSpPr>
        <p:spPr>
          <a:xfrm>
            <a:off x="5205916" y="2353583"/>
            <a:ext cx="6457721" cy="3767492"/>
          </a:xfrm>
        </p:spPr>
        <p:txBody>
          <a:bodyPr anchor="t"/>
          <a:lstStyle>
            <a:lvl1pPr>
              <a:defRPr sz="1600" b="0"/>
            </a:lvl1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B4908345-B609-656A-F9CD-D324990FD8A1}"/>
              </a:ext>
            </a:extLst>
          </p:cNvPr>
          <p:cNvSpPr txBox="1">
            <a:spLocks noGrp="1"/>
          </p:cNvSpPr>
          <p:nvPr>
            <p:ph type="ftr" sz="quarter" idx="10"/>
          </p:nvPr>
        </p:nvSpPr>
        <p:spPr>
          <a:xfrm>
            <a:off x="261938" y="6308725"/>
            <a:ext cx="4097337" cy="457200"/>
          </a:xfrm>
        </p:spPr>
        <p:txBody>
          <a:bodyPr/>
          <a:lstStyle>
            <a:lvl1pPr>
              <a:defRPr>
                <a:effectLst>
                  <a:outerShdw dist="38095" dir="240238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r>
              <a:t>Presentation Title</a:t>
            </a:r>
          </a:p>
        </p:txBody>
      </p:sp>
      <p:sp>
        <p:nvSpPr>
          <p:cNvPr id="11" name="Date Placeholder 3">
            <a:extLst>
              <a:ext uri="{FF2B5EF4-FFF2-40B4-BE49-F238E27FC236}">
                <a16:creationId xmlns:a16="http://schemas.microsoft.com/office/drawing/2014/main" id="{597C5ECF-C65F-E714-A7D9-9E8E90D13907}"/>
              </a:ext>
            </a:extLst>
          </p:cNvPr>
          <p:cNvSpPr txBox="1">
            <a:spLocks noGrp="1"/>
          </p:cNvSpPr>
          <p:nvPr>
            <p:ph type="dt" sz="half" idx="11"/>
          </p:nvPr>
        </p:nvSpPr>
        <p:spPr>
          <a:xfrm>
            <a:off x="5205413" y="6308725"/>
            <a:ext cx="3411537" cy="457200"/>
          </a:xfrm>
        </p:spPr>
        <p:txBody>
          <a:bodyPr/>
          <a:lstStyle>
            <a:lvl1pPr>
              <a:defRPr>
                <a:solidFill>
                  <a:srgbClr val="595460"/>
                </a:solidFill>
              </a:defRPr>
            </a:lvl1pPr>
          </a:lstStyle>
          <a:p>
            <a:pPr>
              <a:defRPr/>
            </a:pPr>
            <a:r>
              <a:t>2/1/20XX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C8E89325-B8E4-50E4-677E-DE6D90C65EFD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D52834-67E5-4132-B440-3492EFC45A43}" type="slidenum">
              <a:rPr lang="en-GB" altLang="ko-KR"/>
              <a:pPr>
                <a:defRPr/>
              </a:pPr>
              <a:t>‹#›</a:t>
            </a:fld>
            <a:endParaRPr lang="en-GB" altLang="ko-KR"/>
          </a:p>
        </p:txBody>
      </p:sp>
    </p:spTree>
    <p:extLst>
      <p:ext uri="{BB962C8B-B14F-4D97-AF65-F5344CB8AC3E}">
        <p14:creationId xmlns:p14="http://schemas.microsoft.com/office/powerpoint/2010/main" val="2993698277"/>
      </p:ext>
    </p:extLst>
  </p:cSld>
  <p:clrMapOvr>
    <a:masterClrMapping/>
  </p:clrMapOvr>
  <p:hf sldNum="0" hdr="0" ftr="0" dt="0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Brea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3">
            <a:extLst>
              <a:ext uri="{FF2B5EF4-FFF2-40B4-BE49-F238E27FC236}">
                <a16:creationId xmlns:a16="http://schemas.microsoft.com/office/drawing/2014/main" id="{A43153E1-5616-C5FF-5088-286F5CF27F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EBEDEB"/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3" name="Rectangle 24">
            <a:extLst>
              <a:ext uri="{FF2B5EF4-FFF2-40B4-BE49-F238E27FC236}">
                <a16:creationId xmlns:a16="http://schemas.microsoft.com/office/drawing/2014/main" id="{CEAE4EC3-2C78-1AF7-6D94-0EA93E217D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48563" y="-4763"/>
            <a:ext cx="4640262" cy="1057276"/>
          </a:xfrm>
          <a:prstGeom prst="rect">
            <a:avLst/>
          </a:prstGeom>
          <a:solidFill>
            <a:srgbClr val="595460"/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4" name="Rectangle 26">
            <a:extLst>
              <a:ext uri="{FF2B5EF4-FFF2-40B4-BE49-F238E27FC236}">
                <a16:creationId xmlns:a16="http://schemas.microsoft.com/office/drawing/2014/main" id="{7809FA71-D015-65D6-24A9-E2B26E1901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88" y="1031875"/>
            <a:ext cx="12188825" cy="63500"/>
          </a:xfrm>
          <a:prstGeom prst="rect">
            <a:avLst/>
          </a:prstGeom>
          <a:solidFill>
            <a:srgbClr val="595460"/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5" name="Rectangle 27">
            <a:extLst>
              <a:ext uri="{FF2B5EF4-FFF2-40B4-BE49-F238E27FC236}">
                <a16:creationId xmlns:a16="http://schemas.microsoft.com/office/drawing/2014/main" id="{34262E68-0184-2055-8FC7-2A789784B8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85075" y="1095375"/>
            <a:ext cx="4603750" cy="5016500"/>
          </a:xfrm>
          <a:prstGeom prst="rect">
            <a:avLst/>
          </a:prstGeom>
          <a:solidFill>
            <a:srgbClr val="FFFFFF">
              <a:alpha val="74901"/>
            </a:srgbClr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8" name="Rectangle 31">
            <a:extLst>
              <a:ext uri="{FF2B5EF4-FFF2-40B4-BE49-F238E27FC236}">
                <a16:creationId xmlns:a16="http://schemas.microsoft.com/office/drawing/2014/main" id="{4D252780-66B5-3605-DA75-B81D5F9E44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143625"/>
            <a:ext cx="7534275" cy="714375"/>
          </a:xfrm>
          <a:prstGeom prst="rect">
            <a:avLst/>
          </a:prstGeom>
          <a:solidFill>
            <a:srgbClr val="595460"/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9" name="Rectangle 32">
            <a:extLst>
              <a:ext uri="{FF2B5EF4-FFF2-40B4-BE49-F238E27FC236}">
                <a16:creationId xmlns:a16="http://schemas.microsoft.com/office/drawing/2014/main" id="{2EC0B3E6-CA53-79A4-0D1E-601142DEA9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85075" y="6167438"/>
            <a:ext cx="4603750" cy="690562"/>
          </a:xfrm>
          <a:prstGeom prst="rect">
            <a:avLst/>
          </a:prstGeom>
          <a:solidFill>
            <a:srgbClr val="FFFFFF">
              <a:alpha val="74901"/>
            </a:srgbClr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10" name="Rectangle 33">
            <a:extLst>
              <a:ext uri="{FF2B5EF4-FFF2-40B4-BE49-F238E27FC236}">
                <a16:creationId xmlns:a16="http://schemas.microsoft.com/office/drawing/2014/main" id="{4ABE627B-7A4A-60D3-797E-9BF8FC750B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88" y="6111875"/>
            <a:ext cx="12188825" cy="65088"/>
          </a:xfrm>
          <a:prstGeom prst="rect">
            <a:avLst/>
          </a:prstGeom>
          <a:solidFill>
            <a:srgbClr val="595460"/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11" name="Rectangle 35">
            <a:extLst>
              <a:ext uri="{FF2B5EF4-FFF2-40B4-BE49-F238E27FC236}">
                <a16:creationId xmlns:a16="http://schemas.microsoft.com/office/drawing/2014/main" id="{5F003D97-F843-6A78-4C16-9BA3B4C8F0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21575" y="0"/>
            <a:ext cx="63500" cy="6858000"/>
          </a:xfrm>
          <a:prstGeom prst="rect">
            <a:avLst/>
          </a:prstGeom>
          <a:solidFill>
            <a:srgbClr val="595460"/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6" name="Title 1"/>
          <p:cNvSpPr txBox="1">
            <a:spLocks noGrp="1"/>
          </p:cNvSpPr>
          <p:nvPr>
            <p:ph type="title"/>
          </p:nvPr>
        </p:nvSpPr>
        <p:spPr>
          <a:xfrm>
            <a:off x="7973503" y="1709525"/>
            <a:ext cx="3754672" cy="2528517"/>
          </a:xfrm>
        </p:spPr>
        <p:txBody>
          <a:bodyPr anchor="b"/>
          <a:lstStyle>
            <a:lvl1pPr>
              <a:lnSpc>
                <a:spcPct val="100000"/>
              </a:lnSpc>
              <a:defRPr>
                <a:solidFill>
                  <a:srgbClr val="595460"/>
                </a:solidFill>
              </a:defRPr>
            </a:lvl1pPr>
          </a:lstStyle>
          <a:p>
            <a:pPr lvl="0"/>
            <a:r>
              <a:rPr lang="en-GB"/>
              <a:t>Click to add title</a:t>
            </a:r>
          </a:p>
        </p:txBody>
      </p:sp>
      <p:sp>
        <p:nvSpPr>
          <p:cNvPr id="7" name="Subtitle 2"/>
          <p:cNvSpPr txBox="1">
            <a:spLocks noGrp="1"/>
          </p:cNvSpPr>
          <p:nvPr>
            <p:ph type="subTitle" idx="4294967295"/>
          </p:nvPr>
        </p:nvSpPr>
        <p:spPr>
          <a:xfrm>
            <a:off x="7976914" y="4238042"/>
            <a:ext cx="3806921" cy="1741401"/>
          </a:xfrm>
        </p:spPr>
        <p:txBody>
          <a:bodyPr anchor="t"/>
          <a:lstStyle>
            <a:lvl1pPr>
              <a:defRPr sz="2000" b="0">
                <a:solidFill>
                  <a:srgbClr val="595460"/>
                </a:solidFill>
              </a:defRPr>
            </a:lvl1pPr>
          </a:lstStyle>
          <a:p>
            <a:pPr lvl="0"/>
            <a:r>
              <a:rPr lang="en-GB"/>
              <a:t>Click to add subtitle</a:t>
            </a:r>
          </a:p>
        </p:txBody>
      </p:sp>
      <p:sp>
        <p:nvSpPr>
          <p:cNvPr id="12" name="Picture Placeholder 38"/>
          <p:cNvSpPr txBox="1">
            <a:spLocks noGrp="1"/>
          </p:cNvSpPr>
          <p:nvPr>
            <p:ph type="pic" idx="4294967295"/>
          </p:nvPr>
        </p:nvSpPr>
        <p:spPr>
          <a:xfrm>
            <a:off x="0" y="1095506"/>
            <a:ext cx="7519934" cy="5016892"/>
          </a:xfrm>
        </p:spPr>
        <p:txBody>
          <a:bodyPr anchor="t" anchorCtr="1"/>
          <a:lstStyle>
            <a:lvl1pPr algn="ctr">
              <a:defRPr/>
            </a:lvl1pPr>
          </a:lstStyle>
          <a:p>
            <a:pPr lvl="0"/>
            <a:r>
              <a:rPr lang="en-GB" noProof="0"/>
              <a:t>Click to add photo</a:t>
            </a:r>
          </a:p>
        </p:txBody>
      </p:sp>
    </p:spTree>
    <p:extLst>
      <p:ext uri="{BB962C8B-B14F-4D97-AF65-F5344CB8AC3E}">
        <p14:creationId xmlns:p14="http://schemas.microsoft.com/office/powerpoint/2010/main" val="3103866676"/>
      </p:ext>
    </p:extLst>
  </p:cSld>
  <p:clrMapOvr>
    <a:masterClrMapping/>
  </p:clrMapOvr>
  <p:hf sldNum="0" hdr="0" ftr="0" dt="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>
            <a:extLst>
              <a:ext uri="{FF2B5EF4-FFF2-40B4-BE49-F238E27FC236}">
                <a16:creationId xmlns:a16="http://schemas.microsoft.com/office/drawing/2014/main" id="{1087E6C4-B938-D06D-AEE6-D5F22C38ED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EBEDEB"/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E3759152-8BEC-95B8-5024-ED14999F69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8225" y="2130425"/>
            <a:ext cx="11153775" cy="4727575"/>
          </a:xfrm>
          <a:prstGeom prst="rect">
            <a:avLst/>
          </a:prstGeom>
          <a:solidFill>
            <a:srgbClr val="FFFFFF">
              <a:alpha val="74901"/>
            </a:srgbClr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4" name="Rectangle 13">
            <a:extLst>
              <a:ext uri="{FF2B5EF4-FFF2-40B4-BE49-F238E27FC236}">
                <a16:creationId xmlns:a16="http://schemas.microsoft.com/office/drawing/2014/main" id="{5DD7A050-BE5A-B217-A981-06883EB588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96938"/>
            <a:ext cx="12192000" cy="1347787"/>
          </a:xfrm>
          <a:prstGeom prst="rect">
            <a:avLst/>
          </a:prstGeom>
          <a:solidFill>
            <a:srgbClr val="595460"/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6" name="Rectangle 15">
            <a:extLst>
              <a:ext uri="{FF2B5EF4-FFF2-40B4-BE49-F238E27FC236}">
                <a16:creationId xmlns:a16="http://schemas.microsoft.com/office/drawing/2014/main" id="{ED11A32B-11FA-1F0C-5269-E89F7933D2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962025"/>
            <a:ext cx="1006475" cy="1216025"/>
          </a:xfrm>
          <a:prstGeom prst="rect">
            <a:avLst/>
          </a:prstGeom>
          <a:solidFill>
            <a:srgbClr val="97A7B8"/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7" name="Rectangle 16">
            <a:extLst>
              <a:ext uri="{FF2B5EF4-FFF2-40B4-BE49-F238E27FC236}">
                <a16:creationId xmlns:a16="http://schemas.microsoft.com/office/drawing/2014/main" id="{A3BD2D43-A88A-9873-28BF-061BA1D408FD}"/>
              </a:ext>
            </a:extLst>
          </p:cNvPr>
          <p:cNvSpPr>
            <a:spLocks noChangeArrowheads="1"/>
          </p:cNvSpPr>
          <p:nvPr/>
        </p:nvSpPr>
        <p:spPr bwMode="auto">
          <a:xfrm rot="5400013">
            <a:off x="-2389981" y="3396456"/>
            <a:ext cx="6858000" cy="65088"/>
          </a:xfrm>
          <a:prstGeom prst="rect">
            <a:avLst/>
          </a:prstGeom>
          <a:solidFill>
            <a:srgbClr val="595460"/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5" name="Title 1"/>
          <p:cNvSpPr txBox="1">
            <a:spLocks noGrp="1"/>
          </p:cNvSpPr>
          <p:nvPr>
            <p:ph type="title"/>
          </p:nvPr>
        </p:nvSpPr>
        <p:spPr>
          <a:xfrm>
            <a:off x="1535369" y="1044052"/>
            <a:ext cx="10013713" cy="103036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lvl="0"/>
            <a:r>
              <a:rPr lang="en-GB"/>
              <a:t>Click to add title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1E93EED0-9F94-B89D-EFA6-0A5DBA3635AF}"/>
              </a:ext>
            </a:extLst>
          </p:cNvPr>
          <p:cNvSpPr txBox="1">
            <a:spLocks noGrp="1"/>
          </p:cNvSpPr>
          <p:nvPr>
            <p:ph type="ftr" sz="quarter" idx="10"/>
          </p:nvPr>
        </p:nvSpPr>
        <p:spPr>
          <a:xfrm>
            <a:off x="1535113" y="6308725"/>
            <a:ext cx="5732462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Presentation Title</a:t>
            </a:r>
          </a:p>
        </p:txBody>
      </p:sp>
      <p:sp>
        <p:nvSpPr>
          <p:cNvPr id="9" name="Date Placeholder 3">
            <a:extLst>
              <a:ext uri="{FF2B5EF4-FFF2-40B4-BE49-F238E27FC236}">
                <a16:creationId xmlns:a16="http://schemas.microsoft.com/office/drawing/2014/main" id="{64BA7199-606F-7C37-ACF7-FCF4DB34D2F6}"/>
              </a:ext>
            </a:extLst>
          </p:cNvPr>
          <p:cNvSpPr txBox="1">
            <a:spLocks noGrp="1"/>
          </p:cNvSpPr>
          <p:nvPr>
            <p:ph type="dt" sz="half" idx="11"/>
          </p:nvPr>
        </p:nvSpPr>
        <p:spPr>
          <a:xfrm>
            <a:off x="8202613" y="6308725"/>
            <a:ext cx="2147887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2/1/20XX</a:t>
            </a: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92795E36-45A2-4966-8853-5B64392CE740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23D961-1888-4469-B7FE-94F239FE772C}" type="slidenum">
              <a:rPr lang="en-GB" altLang="ko-KR"/>
              <a:pPr>
                <a:defRPr/>
              </a:pPr>
              <a:t>‹#›</a:t>
            </a:fld>
            <a:endParaRPr lang="en-GB" altLang="ko-KR"/>
          </a:p>
        </p:txBody>
      </p:sp>
    </p:spTree>
    <p:extLst>
      <p:ext uri="{BB962C8B-B14F-4D97-AF65-F5344CB8AC3E}">
        <p14:creationId xmlns:p14="http://schemas.microsoft.com/office/powerpoint/2010/main" val="996168467"/>
      </p:ext>
    </p:extLst>
  </p:cSld>
  <p:clrMapOvr>
    <a:masterClrMapping/>
  </p:clrMapOvr>
  <p:hf sldNum="0" hdr="0" ftr="0" dt="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>
            <a:extLst>
              <a:ext uri="{FF2B5EF4-FFF2-40B4-BE49-F238E27FC236}">
                <a16:creationId xmlns:a16="http://schemas.microsoft.com/office/drawing/2014/main" id="{924C75AB-735C-77C0-47AC-A2EADF632B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EBEDEB"/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039B41EB-415D-1BD7-CFA4-D57D4A2883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8225" y="2130425"/>
            <a:ext cx="11153775" cy="4727575"/>
          </a:xfrm>
          <a:prstGeom prst="rect">
            <a:avLst/>
          </a:prstGeom>
          <a:solidFill>
            <a:srgbClr val="FFFFFF">
              <a:alpha val="74901"/>
            </a:srgbClr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6DCAE594-4C83-C866-703B-8D6E8A55E5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96938"/>
            <a:ext cx="12192000" cy="1347787"/>
          </a:xfrm>
          <a:prstGeom prst="rect">
            <a:avLst/>
          </a:prstGeom>
          <a:solidFill>
            <a:srgbClr val="595460"/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1AD27117-1182-154B-6A88-47017D8444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962025"/>
            <a:ext cx="1006475" cy="1216025"/>
          </a:xfrm>
          <a:prstGeom prst="rect">
            <a:avLst/>
          </a:prstGeom>
          <a:solidFill>
            <a:srgbClr val="97A7B8"/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153F5665-C43D-352A-1A09-46CAA50F0D7D}"/>
              </a:ext>
            </a:extLst>
          </p:cNvPr>
          <p:cNvSpPr>
            <a:spLocks noChangeArrowheads="1"/>
          </p:cNvSpPr>
          <p:nvPr/>
        </p:nvSpPr>
        <p:spPr bwMode="auto">
          <a:xfrm rot="5400013">
            <a:off x="-2389981" y="3396456"/>
            <a:ext cx="6858000" cy="65088"/>
          </a:xfrm>
          <a:prstGeom prst="rect">
            <a:avLst/>
          </a:prstGeom>
          <a:solidFill>
            <a:srgbClr val="595460"/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5" name="Title 1"/>
          <p:cNvSpPr txBox="1">
            <a:spLocks noGrp="1"/>
          </p:cNvSpPr>
          <p:nvPr>
            <p:ph type="title"/>
          </p:nvPr>
        </p:nvSpPr>
        <p:spPr>
          <a:xfrm>
            <a:off x="1535369" y="1044052"/>
            <a:ext cx="10013713" cy="103036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lvl="0"/>
            <a:r>
              <a:rPr lang="en-GB"/>
              <a:t>Click to add title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2F19F75-1497-4E8A-9E74-2DF3D53FDB49}"/>
              </a:ext>
            </a:extLst>
          </p:cNvPr>
          <p:cNvSpPr txBox="1">
            <a:spLocks noGrp="1"/>
          </p:cNvSpPr>
          <p:nvPr>
            <p:ph type="ftr" sz="quarter" idx="10"/>
          </p:nvPr>
        </p:nvSpPr>
        <p:spPr>
          <a:xfrm>
            <a:off x="1535113" y="6308725"/>
            <a:ext cx="5732462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Presentation Title</a:t>
            </a:r>
          </a:p>
        </p:txBody>
      </p:sp>
      <p:sp>
        <p:nvSpPr>
          <p:cNvPr id="9" name="Date Placeholder 3">
            <a:extLst>
              <a:ext uri="{FF2B5EF4-FFF2-40B4-BE49-F238E27FC236}">
                <a16:creationId xmlns:a16="http://schemas.microsoft.com/office/drawing/2014/main" id="{E9D73984-C53D-064A-AA70-F77193920979}"/>
              </a:ext>
            </a:extLst>
          </p:cNvPr>
          <p:cNvSpPr txBox="1">
            <a:spLocks noGrp="1"/>
          </p:cNvSpPr>
          <p:nvPr>
            <p:ph type="dt" sz="half" idx="11"/>
          </p:nvPr>
        </p:nvSpPr>
        <p:spPr>
          <a:xfrm>
            <a:off x="8202613" y="6308725"/>
            <a:ext cx="2147887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2/1/20XX</a:t>
            </a: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F16FDEE9-AC3B-9A35-6E71-B0467373D944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0DF1CC-ADE2-4B71-B2F8-08C502BCC8D2}" type="slidenum">
              <a:rPr lang="en-GB" altLang="ko-KR"/>
              <a:pPr>
                <a:defRPr/>
              </a:pPr>
              <a:t>‹#›</a:t>
            </a:fld>
            <a:endParaRPr lang="en-GB" altLang="ko-KR"/>
          </a:p>
        </p:txBody>
      </p:sp>
    </p:spTree>
    <p:extLst>
      <p:ext uri="{BB962C8B-B14F-4D97-AF65-F5344CB8AC3E}">
        <p14:creationId xmlns:p14="http://schemas.microsoft.com/office/powerpoint/2010/main" val="385223069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 descr="&quot;&quot;">
            <a:extLst>
              <a:ext uri="{FF2B5EF4-FFF2-40B4-BE49-F238E27FC236}">
                <a16:creationId xmlns:a16="http://schemas.microsoft.com/office/drawing/2014/main" id="{955C61F1-4F9A-E041-ACD5-613C20C9E5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51363" y="0"/>
            <a:ext cx="63500" cy="6858000"/>
          </a:xfrm>
          <a:prstGeom prst="rect">
            <a:avLst/>
          </a:prstGeom>
          <a:solidFill>
            <a:srgbClr val="595460"/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3" name="Picture Placeholder 8"/>
          <p:cNvSpPr txBox="1">
            <a:spLocks noGrp="1"/>
          </p:cNvSpPr>
          <p:nvPr>
            <p:ph type="pic" idx="4294967295"/>
          </p:nvPr>
        </p:nvSpPr>
        <p:spPr>
          <a:xfrm>
            <a:off x="0" y="0"/>
            <a:ext cx="12191996" cy="6858000"/>
          </a:xfrm>
        </p:spPr>
        <p:txBody>
          <a:bodyPr anchor="t" anchorCtr="1">
            <a:noAutofit/>
          </a:bodyPr>
          <a:lstStyle>
            <a:lvl1pPr algn="ctr">
              <a:defRPr/>
            </a:lvl1pPr>
          </a:lstStyle>
          <a:p>
            <a:pPr lvl="0"/>
            <a:r>
              <a:rPr lang="en-GB" noProof="0"/>
              <a:t>Click to add photo</a:t>
            </a:r>
          </a:p>
        </p:txBody>
      </p:sp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xfrm>
            <a:off x="-1728" y="1095506"/>
            <a:ext cx="4606536" cy="3936930"/>
          </a:xfrm>
          <a:solidFill>
            <a:srgbClr val="595460"/>
          </a:solidFill>
        </p:spPr>
        <p:txBody>
          <a:bodyPr rIns="365760" anchor="b"/>
          <a:lstStyle>
            <a:lvl1pPr marL="365760">
              <a:lnSpc>
                <a:spcPct val="100000"/>
              </a:lnSpc>
              <a:spcBef>
                <a:spcPts val="1000"/>
              </a:spcBef>
              <a:defRPr>
                <a:solidFill>
                  <a:srgbClr val="FFFFFF"/>
                </a:solidFill>
              </a:defRPr>
            </a:lvl1pPr>
          </a:lstStyle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5" name="Text Placeholder 4"/>
          <p:cNvSpPr txBox="1">
            <a:spLocks noGrp="1"/>
          </p:cNvSpPr>
          <p:nvPr>
            <p:ph type="body" idx="4294967295"/>
          </p:nvPr>
        </p:nvSpPr>
        <p:spPr>
          <a:xfrm>
            <a:off x="-1728" y="5032436"/>
            <a:ext cx="4606536" cy="1079961"/>
          </a:xfrm>
          <a:solidFill>
            <a:srgbClr val="595460"/>
          </a:solidFill>
        </p:spPr>
        <p:txBody>
          <a:bodyPr/>
          <a:lstStyle>
            <a:lvl1pPr marL="365760">
              <a:spcBef>
                <a:spcPts val="1000"/>
              </a:spcBef>
              <a:defRPr>
                <a:solidFill>
                  <a:srgbClr val="FFFFFF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9A8FDDB-AEFB-A9C2-600E-AC70333CA519}"/>
              </a:ext>
            </a:extLst>
          </p:cNvPr>
          <p:cNvSpPr txBox="1">
            <a:spLocks noGrp="1"/>
          </p:cNvSpPr>
          <p:nvPr>
            <p:ph type="ftr" sz="quarter" idx="10"/>
          </p:nvPr>
        </p:nvSpPr>
        <p:spPr>
          <a:xfrm>
            <a:off x="855663" y="6308725"/>
            <a:ext cx="6007100" cy="457200"/>
          </a:xfrm>
        </p:spPr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dist="38096" dir="2700000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r>
              <a:t>Presentation Title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14E766E3-4562-3A47-4F61-B7938A401FFF}"/>
              </a:ext>
            </a:extLst>
          </p:cNvPr>
          <p:cNvSpPr txBox="1">
            <a:spLocks noGrp="1"/>
          </p:cNvSpPr>
          <p:nvPr>
            <p:ph type="dt" sz="half" idx="11"/>
          </p:nvPr>
        </p:nvSpPr>
        <p:spPr>
          <a:xfrm>
            <a:off x="8197850" y="6308725"/>
            <a:ext cx="2151063" cy="457200"/>
          </a:xfrm>
        </p:spPr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dist="38096" dir="2700000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r>
              <a:t>2/1/20XX</a:t>
            </a:r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917605A2-AB3C-BCAC-6E2F-D180E6D191C0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400D0AA7-A8FD-4F6F-AE60-42E2967B9672}" type="slidenum">
              <a:rPr lang="en-GB" altLang="ko-KR"/>
              <a:pPr>
                <a:defRPr/>
              </a:pPr>
              <a:t>‹#›</a:t>
            </a:fld>
            <a:endParaRPr lang="en-GB" altLang="ko-KR"/>
          </a:p>
        </p:txBody>
      </p:sp>
    </p:spTree>
    <p:extLst>
      <p:ext uri="{BB962C8B-B14F-4D97-AF65-F5344CB8AC3E}">
        <p14:creationId xmlns:p14="http://schemas.microsoft.com/office/powerpoint/2010/main" val="3951725973"/>
      </p:ext>
    </p:extLst>
  </p:cSld>
  <p:clrMapOvr>
    <a:masterClrMapping/>
  </p:clrMapOvr>
  <p:hf sldNum="0" hdr="0" ftr="0" dt="0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8">
            <a:extLst>
              <a:ext uri="{FF2B5EF4-FFF2-40B4-BE49-F238E27FC236}">
                <a16:creationId xmlns:a16="http://schemas.microsoft.com/office/drawing/2014/main" id="{588F8873-DB30-7E07-F33E-2D1017E83F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EBEDEB"/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3" name="Rectangle 26">
            <a:extLst>
              <a:ext uri="{FF2B5EF4-FFF2-40B4-BE49-F238E27FC236}">
                <a16:creationId xmlns:a16="http://schemas.microsoft.com/office/drawing/2014/main" id="{3C9DA9A6-6BAB-148C-F42A-597D62563E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8225" y="-3175"/>
            <a:ext cx="11153775" cy="4727575"/>
          </a:xfrm>
          <a:prstGeom prst="rect">
            <a:avLst/>
          </a:prstGeom>
          <a:solidFill>
            <a:srgbClr val="FFFFFF">
              <a:alpha val="74901"/>
            </a:srgbClr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4" name="Rectangle 27">
            <a:extLst>
              <a:ext uri="{FF2B5EF4-FFF2-40B4-BE49-F238E27FC236}">
                <a16:creationId xmlns:a16="http://schemas.microsoft.com/office/drawing/2014/main" id="{32DFA712-7FE5-050F-70F3-4D46C16E88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724400"/>
            <a:ext cx="12192000" cy="1347788"/>
          </a:xfrm>
          <a:prstGeom prst="rect">
            <a:avLst/>
          </a:prstGeom>
          <a:solidFill>
            <a:srgbClr val="595460"/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6" name="Rectangle 29">
            <a:extLst>
              <a:ext uri="{FF2B5EF4-FFF2-40B4-BE49-F238E27FC236}">
                <a16:creationId xmlns:a16="http://schemas.microsoft.com/office/drawing/2014/main" id="{46C49B57-E957-865E-FC05-B940F53F9C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791075"/>
            <a:ext cx="1006475" cy="1216025"/>
          </a:xfrm>
          <a:prstGeom prst="rect">
            <a:avLst/>
          </a:prstGeom>
          <a:solidFill>
            <a:srgbClr val="97A7B8"/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7" name="Rectangle 30">
            <a:extLst>
              <a:ext uri="{FF2B5EF4-FFF2-40B4-BE49-F238E27FC236}">
                <a16:creationId xmlns:a16="http://schemas.microsoft.com/office/drawing/2014/main" id="{204EC473-BC48-A7C8-B587-D4F19AB6799A}"/>
              </a:ext>
            </a:extLst>
          </p:cNvPr>
          <p:cNvSpPr>
            <a:spLocks noChangeArrowheads="1"/>
          </p:cNvSpPr>
          <p:nvPr/>
        </p:nvSpPr>
        <p:spPr bwMode="auto">
          <a:xfrm rot="5400013">
            <a:off x="-2389981" y="3396456"/>
            <a:ext cx="6858000" cy="65088"/>
          </a:xfrm>
          <a:prstGeom prst="rect">
            <a:avLst/>
          </a:prstGeom>
          <a:solidFill>
            <a:srgbClr val="595460"/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5" name="Title 1"/>
          <p:cNvSpPr txBox="1">
            <a:spLocks noGrp="1"/>
          </p:cNvSpPr>
          <p:nvPr>
            <p:ph type="title"/>
          </p:nvPr>
        </p:nvSpPr>
        <p:spPr>
          <a:xfrm>
            <a:off x="1535369" y="4872252"/>
            <a:ext cx="10013713" cy="103036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lvl="0"/>
            <a:r>
              <a:rPr lang="en-GB"/>
              <a:t>Click to add title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89C83514-BA95-F339-295A-94FF69612A1E}"/>
              </a:ext>
            </a:extLst>
          </p:cNvPr>
          <p:cNvSpPr txBox="1">
            <a:spLocks noGrp="1"/>
          </p:cNvSpPr>
          <p:nvPr>
            <p:ph type="ftr" sz="quarter" idx="10"/>
          </p:nvPr>
        </p:nvSpPr>
        <p:spPr>
          <a:xfrm>
            <a:off x="1535113" y="6308725"/>
            <a:ext cx="494665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Presentation Title</a:t>
            </a:r>
          </a:p>
        </p:txBody>
      </p:sp>
      <p:sp>
        <p:nvSpPr>
          <p:cNvPr id="9" name="Date Placeholder 3">
            <a:extLst>
              <a:ext uri="{FF2B5EF4-FFF2-40B4-BE49-F238E27FC236}">
                <a16:creationId xmlns:a16="http://schemas.microsoft.com/office/drawing/2014/main" id="{7548A6D2-E717-21B2-8425-712FE132039B}"/>
              </a:ext>
            </a:extLst>
          </p:cNvPr>
          <p:cNvSpPr txBox="1">
            <a:spLocks noGrp="1"/>
          </p:cNvSpPr>
          <p:nvPr>
            <p:ph type="dt" sz="half" idx="11"/>
          </p:nvPr>
        </p:nvSpPr>
        <p:spPr>
          <a:xfrm>
            <a:off x="8202613" y="6308725"/>
            <a:ext cx="2147887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2/1/20XX</a:t>
            </a: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F4E4CE79-8F98-2C29-7A35-388F9A0E17B1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8A4FD5-9AA2-45BC-B8DA-77B09040B6FB}" type="slidenum">
              <a:rPr lang="en-GB" altLang="ko-KR"/>
              <a:pPr>
                <a:defRPr/>
              </a:pPr>
              <a:t>‹#›</a:t>
            </a:fld>
            <a:endParaRPr lang="en-GB" altLang="ko-KR"/>
          </a:p>
        </p:txBody>
      </p:sp>
    </p:spTree>
    <p:extLst>
      <p:ext uri="{BB962C8B-B14F-4D97-AF65-F5344CB8AC3E}">
        <p14:creationId xmlns:p14="http://schemas.microsoft.com/office/powerpoint/2010/main" val="217228842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>
            <a:extLst>
              <a:ext uri="{FF2B5EF4-FFF2-40B4-BE49-F238E27FC236}">
                <a16:creationId xmlns:a16="http://schemas.microsoft.com/office/drawing/2014/main" id="{F44A09D6-C0E1-36DE-4495-91CDA240F5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EBEDEB"/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id="{5E5326C4-7574-D770-8468-AA95C9613B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8225" y="-3175"/>
            <a:ext cx="11153775" cy="4727575"/>
          </a:xfrm>
          <a:prstGeom prst="rect">
            <a:avLst/>
          </a:prstGeom>
          <a:solidFill>
            <a:srgbClr val="FFFFFF">
              <a:alpha val="74901"/>
            </a:srgbClr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4" name="Rectangle 10">
            <a:extLst>
              <a:ext uri="{FF2B5EF4-FFF2-40B4-BE49-F238E27FC236}">
                <a16:creationId xmlns:a16="http://schemas.microsoft.com/office/drawing/2014/main" id="{4ACDD8F7-DD84-5670-2E2F-253E96F485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724400"/>
            <a:ext cx="12192000" cy="1347788"/>
          </a:xfrm>
          <a:prstGeom prst="rect">
            <a:avLst/>
          </a:prstGeom>
          <a:solidFill>
            <a:srgbClr val="595460"/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6" name="Rectangle 11">
            <a:extLst>
              <a:ext uri="{FF2B5EF4-FFF2-40B4-BE49-F238E27FC236}">
                <a16:creationId xmlns:a16="http://schemas.microsoft.com/office/drawing/2014/main" id="{03529BC8-7A08-EECF-07C3-16A8F1C881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791075"/>
            <a:ext cx="1006475" cy="1216025"/>
          </a:xfrm>
          <a:prstGeom prst="rect">
            <a:avLst/>
          </a:prstGeom>
          <a:solidFill>
            <a:srgbClr val="97A7B8"/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7" name="Rectangle 12">
            <a:extLst>
              <a:ext uri="{FF2B5EF4-FFF2-40B4-BE49-F238E27FC236}">
                <a16:creationId xmlns:a16="http://schemas.microsoft.com/office/drawing/2014/main" id="{EB9536A6-ADFA-A0D9-ACF7-4038C77E3047}"/>
              </a:ext>
            </a:extLst>
          </p:cNvPr>
          <p:cNvSpPr>
            <a:spLocks noChangeArrowheads="1"/>
          </p:cNvSpPr>
          <p:nvPr/>
        </p:nvSpPr>
        <p:spPr bwMode="auto">
          <a:xfrm rot="5400013">
            <a:off x="-2389981" y="3396456"/>
            <a:ext cx="6858000" cy="65088"/>
          </a:xfrm>
          <a:prstGeom prst="rect">
            <a:avLst/>
          </a:prstGeom>
          <a:solidFill>
            <a:srgbClr val="595460"/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5" name="Title 1"/>
          <p:cNvSpPr txBox="1">
            <a:spLocks noGrp="1"/>
          </p:cNvSpPr>
          <p:nvPr>
            <p:ph type="title"/>
          </p:nvPr>
        </p:nvSpPr>
        <p:spPr>
          <a:xfrm>
            <a:off x="1535369" y="4872252"/>
            <a:ext cx="10013713" cy="103036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lvl="0"/>
            <a:r>
              <a:rPr lang="en-GB"/>
              <a:t>Click to add title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2E52C9B1-7701-0FC7-8881-01B0A4B5EAA8}"/>
              </a:ext>
            </a:extLst>
          </p:cNvPr>
          <p:cNvSpPr txBox="1">
            <a:spLocks noGrp="1"/>
          </p:cNvSpPr>
          <p:nvPr>
            <p:ph type="ftr" sz="quarter" idx="10"/>
          </p:nvPr>
        </p:nvSpPr>
        <p:spPr>
          <a:xfrm>
            <a:off x="1535113" y="6308725"/>
            <a:ext cx="494665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Presentation Title</a:t>
            </a:r>
          </a:p>
        </p:txBody>
      </p:sp>
      <p:sp>
        <p:nvSpPr>
          <p:cNvPr id="9" name="Date Placeholder 3">
            <a:extLst>
              <a:ext uri="{FF2B5EF4-FFF2-40B4-BE49-F238E27FC236}">
                <a16:creationId xmlns:a16="http://schemas.microsoft.com/office/drawing/2014/main" id="{5AA04BC1-0131-8CC4-B4F8-6EA4D08D63E5}"/>
              </a:ext>
            </a:extLst>
          </p:cNvPr>
          <p:cNvSpPr txBox="1">
            <a:spLocks noGrp="1"/>
          </p:cNvSpPr>
          <p:nvPr>
            <p:ph type="dt" sz="half" idx="11"/>
          </p:nvPr>
        </p:nvSpPr>
        <p:spPr>
          <a:xfrm>
            <a:off x="8202613" y="6308725"/>
            <a:ext cx="2147887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2/1/20XX</a:t>
            </a: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AD7AD2B6-689C-43BA-C86B-95927878C41F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5A2589-6E2E-4083-9E07-361A737A0FDE}" type="slidenum">
              <a:rPr lang="en-GB" altLang="ko-KR"/>
              <a:pPr>
                <a:defRPr/>
              </a:pPr>
              <a:t>‹#›</a:t>
            </a:fld>
            <a:endParaRPr lang="en-GB" altLang="ko-KR"/>
          </a:p>
        </p:txBody>
      </p:sp>
    </p:spTree>
    <p:extLst>
      <p:ext uri="{BB962C8B-B14F-4D97-AF65-F5344CB8AC3E}">
        <p14:creationId xmlns:p14="http://schemas.microsoft.com/office/powerpoint/2010/main" val="388823718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2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 descr="&quot;&quot;">
            <a:extLst>
              <a:ext uri="{FF2B5EF4-FFF2-40B4-BE49-F238E27FC236}">
                <a16:creationId xmlns:a16="http://schemas.microsoft.com/office/drawing/2014/main" id="{5DCE05DA-A372-FC8C-1769-7C522E8772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88825" cy="6858000"/>
          </a:xfrm>
          <a:prstGeom prst="rect">
            <a:avLst/>
          </a:prstGeom>
          <a:solidFill>
            <a:srgbClr val="EBEDEB"/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3" name="Rectangle 19" descr="&quot;&quot;">
            <a:extLst>
              <a:ext uri="{FF2B5EF4-FFF2-40B4-BE49-F238E27FC236}">
                <a16:creationId xmlns:a16="http://schemas.microsoft.com/office/drawing/2014/main" id="{C8B676AF-4159-78BB-FE53-8A41CF9B76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75"/>
            <a:ext cx="12192000" cy="1347788"/>
          </a:xfrm>
          <a:prstGeom prst="rect">
            <a:avLst/>
          </a:prstGeom>
          <a:solidFill>
            <a:srgbClr val="595460"/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5" name="Rectangle 10" descr="&quot;&quot;">
            <a:extLst>
              <a:ext uri="{FF2B5EF4-FFF2-40B4-BE49-F238E27FC236}">
                <a16:creationId xmlns:a16="http://schemas.microsoft.com/office/drawing/2014/main" id="{92AC229E-41B2-D199-576C-A96123D3B2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350963"/>
            <a:ext cx="12192000" cy="4749800"/>
          </a:xfrm>
          <a:prstGeom prst="rect">
            <a:avLst/>
          </a:prstGeom>
          <a:solidFill>
            <a:srgbClr val="FFFFFF">
              <a:alpha val="59999"/>
            </a:srgbClr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6" name="Rectangle 11" descr="&quot;&quot;">
            <a:extLst>
              <a:ext uri="{FF2B5EF4-FFF2-40B4-BE49-F238E27FC236}">
                <a16:creationId xmlns:a16="http://schemas.microsoft.com/office/drawing/2014/main" id="{94EABBB4-EFCD-57C8-E49D-8DBEEEF580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107113"/>
            <a:ext cx="4651375" cy="750887"/>
          </a:xfrm>
          <a:prstGeom prst="rect">
            <a:avLst/>
          </a:prstGeom>
          <a:solidFill>
            <a:srgbClr val="97A7B8"/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11" name="Rectangle 8" descr="&quot;&quot;">
            <a:extLst>
              <a:ext uri="{FF2B5EF4-FFF2-40B4-BE49-F238E27FC236}">
                <a16:creationId xmlns:a16="http://schemas.microsoft.com/office/drawing/2014/main" id="{2301BCF7-8347-B6B3-64A4-8DF2BD03BB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88" y="6100763"/>
            <a:ext cx="12188825" cy="65087"/>
          </a:xfrm>
          <a:prstGeom prst="rect">
            <a:avLst/>
          </a:prstGeom>
          <a:solidFill>
            <a:srgbClr val="595460"/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12" name="Rectangle 12" descr="&quot;&quot;">
            <a:extLst>
              <a:ext uri="{FF2B5EF4-FFF2-40B4-BE49-F238E27FC236}">
                <a16:creationId xmlns:a16="http://schemas.microsoft.com/office/drawing/2014/main" id="{8837F7F3-0C6A-A2F1-F22A-5A04E2E08C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3913" y="6118225"/>
            <a:ext cx="63500" cy="739775"/>
          </a:xfrm>
          <a:prstGeom prst="rect">
            <a:avLst/>
          </a:prstGeom>
          <a:solidFill>
            <a:srgbClr val="595460"/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xfrm>
            <a:off x="648931" y="180639"/>
            <a:ext cx="10900141" cy="935778"/>
          </a:xfrm>
        </p:spPr>
        <p:txBody>
          <a:bodyPr>
            <a:noAutofit/>
          </a:bodyPr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lvl="0"/>
            <a:r>
              <a:rPr lang="en-GB"/>
              <a:t>Click to add title</a:t>
            </a:r>
          </a:p>
        </p:txBody>
      </p:sp>
      <p:sp>
        <p:nvSpPr>
          <p:cNvPr id="7" name="Content Placeholder 2"/>
          <p:cNvSpPr txBox="1">
            <a:spLocks noGrp="1"/>
          </p:cNvSpPr>
          <p:nvPr>
            <p:ph idx="4294967295"/>
          </p:nvPr>
        </p:nvSpPr>
        <p:spPr>
          <a:xfrm>
            <a:off x="648931" y="1834002"/>
            <a:ext cx="4727731" cy="465155"/>
          </a:xfrm>
        </p:spPr>
        <p:txBody>
          <a:bodyPr anchor="t">
            <a:noAutofit/>
          </a:bodyPr>
          <a:lstStyle>
            <a:lvl1pPr>
              <a:defRPr sz="2000"/>
            </a:lvl1pPr>
          </a:lstStyle>
          <a:p>
            <a:pPr lvl="0"/>
            <a:r>
              <a:rPr lang="en-GB"/>
              <a:t>Click to add subtitle</a:t>
            </a:r>
          </a:p>
        </p:txBody>
      </p:sp>
      <p:sp>
        <p:nvSpPr>
          <p:cNvPr id="8" name="Content Placeholder 2"/>
          <p:cNvSpPr txBox="1">
            <a:spLocks noGrp="1"/>
          </p:cNvSpPr>
          <p:nvPr>
            <p:ph idx="4294967295"/>
          </p:nvPr>
        </p:nvSpPr>
        <p:spPr>
          <a:xfrm>
            <a:off x="648931" y="2422382"/>
            <a:ext cx="4727731" cy="3029443"/>
          </a:xfrm>
        </p:spPr>
        <p:txBody>
          <a:bodyPr anchor="t">
            <a:noAutofit/>
          </a:bodyPr>
          <a:lstStyle>
            <a:lvl1pPr marL="283464" indent="-283464">
              <a:buSzPct val="100000"/>
              <a:buFont typeface="Arial" pitchFamily="34"/>
              <a:buChar char="•"/>
              <a:defRPr sz="1600" b="0"/>
            </a:lvl1pPr>
          </a:lstStyle>
          <a:p>
            <a:pPr lvl="0"/>
            <a:r>
              <a:rPr lang="en-GB"/>
              <a:t> Click to add text</a:t>
            </a:r>
          </a:p>
        </p:txBody>
      </p:sp>
      <p:sp>
        <p:nvSpPr>
          <p:cNvPr id="9" name="Content Placeholder 2"/>
          <p:cNvSpPr txBox="1">
            <a:spLocks noGrp="1"/>
          </p:cNvSpPr>
          <p:nvPr>
            <p:ph idx="4294967295"/>
          </p:nvPr>
        </p:nvSpPr>
        <p:spPr>
          <a:xfrm>
            <a:off x="6096003" y="1834002"/>
            <a:ext cx="4727731" cy="465155"/>
          </a:xfrm>
        </p:spPr>
        <p:txBody>
          <a:bodyPr anchor="t">
            <a:noAutofit/>
          </a:bodyPr>
          <a:lstStyle>
            <a:lvl1pPr>
              <a:defRPr sz="2000"/>
            </a:lvl1pPr>
          </a:lstStyle>
          <a:p>
            <a:pPr lvl="0"/>
            <a:r>
              <a:rPr lang="en-GB"/>
              <a:t>Click to add subtitle</a:t>
            </a:r>
          </a:p>
        </p:txBody>
      </p:sp>
      <p:sp>
        <p:nvSpPr>
          <p:cNvPr id="10" name="Content Placeholder 2"/>
          <p:cNvSpPr txBox="1">
            <a:spLocks noGrp="1"/>
          </p:cNvSpPr>
          <p:nvPr>
            <p:ph idx="4294967295"/>
          </p:nvPr>
        </p:nvSpPr>
        <p:spPr>
          <a:xfrm>
            <a:off x="6096003" y="2422382"/>
            <a:ext cx="4727731" cy="3029443"/>
          </a:xfrm>
        </p:spPr>
        <p:txBody>
          <a:bodyPr anchor="t">
            <a:noAutofit/>
          </a:bodyPr>
          <a:lstStyle>
            <a:lvl1pPr marL="283464" indent="-283464">
              <a:buSzPct val="100000"/>
              <a:buFont typeface="Arial" pitchFamily="34"/>
              <a:buChar char="•"/>
              <a:defRPr sz="1600" b="0"/>
            </a:lvl1pPr>
          </a:lstStyle>
          <a:p>
            <a:pPr lvl="0"/>
            <a:r>
              <a:rPr lang="en-GB"/>
              <a:t> Click to add text</a:t>
            </a:r>
          </a:p>
        </p:txBody>
      </p:sp>
      <p:sp>
        <p:nvSpPr>
          <p:cNvPr id="13" name="Footer Placeholder 29">
            <a:extLst>
              <a:ext uri="{FF2B5EF4-FFF2-40B4-BE49-F238E27FC236}">
                <a16:creationId xmlns:a16="http://schemas.microsoft.com/office/drawing/2014/main" id="{FE6BF764-63D4-622E-0415-B2A3743F8158}"/>
              </a:ext>
            </a:extLst>
          </p:cNvPr>
          <p:cNvSpPr txBox="1">
            <a:spLocks noGrp="1"/>
          </p:cNvSpPr>
          <p:nvPr>
            <p:ph type="ftr" sz="quarter" idx="10"/>
          </p:nvPr>
        </p:nvSpPr>
        <p:spPr>
          <a:xfrm>
            <a:off x="642938" y="6308725"/>
            <a:ext cx="3424237" cy="45720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t>Presentation Title</a:t>
            </a:r>
          </a:p>
        </p:txBody>
      </p:sp>
      <p:sp>
        <p:nvSpPr>
          <p:cNvPr id="14" name="Date Placeholder 28">
            <a:extLst>
              <a:ext uri="{FF2B5EF4-FFF2-40B4-BE49-F238E27FC236}">
                <a16:creationId xmlns:a16="http://schemas.microsoft.com/office/drawing/2014/main" id="{6FD2A5CF-C25B-A49D-F615-72ADF802D94A}"/>
              </a:ext>
            </a:extLst>
          </p:cNvPr>
          <p:cNvSpPr txBox="1">
            <a:spLocks noGrp="1"/>
          </p:cNvSpPr>
          <p:nvPr>
            <p:ph type="dt" sz="half" idx="11"/>
          </p:nvPr>
        </p:nvSpPr>
        <p:spPr>
          <a:xfrm>
            <a:off x="5373688" y="6308725"/>
            <a:ext cx="3411537" cy="457200"/>
          </a:xfrm>
        </p:spPr>
        <p:txBody>
          <a:bodyPr/>
          <a:lstStyle>
            <a:lvl1pPr>
              <a:defRPr>
                <a:solidFill>
                  <a:srgbClr val="595460"/>
                </a:solidFill>
              </a:defRPr>
            </a:lvl1pPr>
          </a:lstStyle>
          <a:p>
            <a:pPr>
              <a:defRPr/>
            </a:pPr>
            <a:r>
              <a:t>2/1/20XX</a:t>
            </a:r>
          </a:p>
        </p:txBody>
      </p:sp>
      <p:sp>
        <p:nvSpPr>
          <p:cNvPr id="15" name="Slide Number Placeholder 30">
            <a:extLst>
              <a:ext uri="{FF2B5EF4-FFF2-40B4-BE49-F238E27FC236}">
                <a16:creationId xmlns:a16="http://schemas.microsoft.com/office/drawing/2014/main" id="{EEEF89D4-31E5-1D22-CF21-8C781A279CC2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3A5D65-E30F-45CB-AB35-3F6F0401274E}" type="slidenum">
              <a:rPr lang="en-GB" altLang="ko-KR"/>
              <a:pPr>
                <a:defRPr/>
              </a:pPr>
              <a:t>‹#›</a:t>
            </a:fld>
            <a:endParaRPr lang="en-GB" altLang="ko-KR"/>
          </a:p>
        </p:txBody>
      </p:sp>
    </p:spTree>
    <p:extLst>
      <p:ext uri="{BB962C8B-B14F-4D97-AF65-F5344CB8AC3E}">
        <p14:creationId xmlns:p14="http://schemas.microsoft.com/office/powerpoint/2010/main" val="367822753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 descr="&quot;&quot;">
            <a:extLst>
              <a:ext uri="{FF2B5EF4-FFF2-40B4-BE49-F238E27FC236}">
                <a16:creationId xmlns:a16="http://schemas.microsoft.com/office/drawing/2014/main" id="{6E613016-D100-86B4-C251-B703FB49B6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88825" cy="6858000"/>
          </a:xfrm>
          <a:prstGeom prst="rect">
            <a:avLst/>
          </a:prstGeom>
          <a:solidFill>
            <a:srgbClr val="EBEDEB"/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3" name="Rectangle 9" descr="&quot;&quot;">
            <a:extLst>
              <a:ext uri="{FF2B5EF4-FFF2-40B4-BE49-F238E27FC236}">
                <a16:creationId xmlns:a16="http://schemas.microsoft.com/office/drawing/2014/main" id="{A9EDF03E-56A5-8E9D-3AB7-BB71453993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75"/>
            <a:ext cx="12192000" cy="1347788"/>
          </a:xfrm>
          <a:prstGeom prst="rect">
            <a:avLst/>
          </a:prstGeom>
          <a:solidFill>
            <a:srgbClr val="595460"/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5" name="Rectangle 10" descr="&quot;&quot;">
            <a:extLst>
              <a:ext uri="{FF2B5EF4-FFF2-40B4-BE49-F238E27FC236}">
                <a16:creationId xmlns:a16="http://schemas.microsoft.com/office/drawing/2014/main" id="{86F66CDF-BEB9-40B2-7A24-64EDA8FC62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350963"/>
            <a:ext cx="12192000" cy="4749800"/>
          </a:xfrm>
          <a:prstGeom prst="rect">
            <a:avLst/>
          </a:prstGeom>
          <a:solidFill>
            <a:srgbClr val="FFFFFF">
              <a:alpha val="59999"/>
            </a:srgbClr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6" name="Rectangle 11" descr="&quot;&quot;">
            <a:extLst>
              <a:ext uri="{FF2B5EF4-FFF2-40B4-BE49-F238E27FC236}">
                <a16:creationId xmlns:a16="http://schemas.microsoft.com/office/drawing/2014/main" id="{A0FA745E-A751-C3AD-0A22-AC8D520175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107113"/>
            <a:ext cx="4651375" cy="750887"/>
          </a:xfrm>
          <a:prstGeom prst="rect">
            <a:avLst/>
          </a:prstGeom>
          <a:solidFill>
            <a:srgbClr val="97A7B8"/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13" name="Rectangle 7" descr="&quot;&quot;">
            <a:extLst>
              <a:ext uri="{FF2B5EF4-FFF2-40B4-BE49-F238E27FC236}">
                <a16:creationId xmlns:a16="http://schemas.microsoft.com/office/drawing/2014/main" id="{1E4EA2FA-5205-3E93-5B14-FDB50B16FF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88" y="6100763"/>
            <a:ext cx="12188825" cy="65087"/>
          </a:xfrm>
          <a:prstGeom prst="rect">
            <a:avLst/>
          </a:prstGeom>
          <a:solidFill>
            <a:srgbClr val="595460"/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14" name="Rectangle 11" descr="&quot;&quot;">
            <a:extLst>
              <a:ext uri="{FF2B5EF4-FFF2-40B4-BE49-F238E27FC236}">
                <a16:creationId xmlns:a16="http://schemas.microsoft.com/office/drawing/2014/main" id="{16AA729B-6834-52AD-2187-B3315BB2BC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3913" y="6118225"/>
            <a:ext cx="63500" cy="739775"/>
          </a:xfrm>
          <a:prstGeom prst="rect">
            <a:avLst/>
          </a:prstGeom>
          <a:solidFill>
            <a:srgbClr val="595460"/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xfrm>
            <a:off x="648931" y="180639"/>
            <a:ext cx="10900141" cy="935778"/>
          </a:xfrm>
        </p:spPr>
        <p:txBody>
          <a:bodyPr>
            <a:noAutofit/>
          </a:bodyPr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lvl="0"/>
            <a:r>
              <a:rPr lang="en-GB"/>
              <a:t>Click to add title</a:t>
            </a:r>
          </a:p>
        </p:txBody>
      </p:sp>
      <p:sp>
        <p:nvSpPr>
          <p:cNvPr id="7" name="Content Placeholder 2"/>
          <p:cNvSpPr txBox="1">
            <a:spLocks noGrp="1"/>
          </p:cNvSpPr>
          <p:nvPr>
            <p:ph idx="4294967295"/>
          </p:nvPr>
        </p:nvSpPr>
        <p:spPr>
          <a:xfrm>
            <a:off x="648931" y="1834002"/>
            <a:ext cx="3519031" cy="465155"/>
          </a:xfrm>
        </p:spPr>
        <p:txBody>
          <a:bodyPr anchor="t">
            <a:noAutofit/>
          </a:bodyPr>
          <a:lstStyle>
            <a:lvl1pPr>
              <a:defRPr sz="2000"/>
            </a:lvl1pPr>
          </a:lstStyle>
          <a:p>
            <a:pPr lvl="0"/>
            <a:r>
              <a:rPr lang="en-GB"/>
              <a:t>Click to add subtitle</a:t>
            </a:r>
          </a:p>
        </p:txBody>
      </p:sp>
      <p:sp>
        <p:nvSpPr>
          <p:cNvPr id="8" name="Content Placeholder 2"/>
          <p:cNvSpPr txBox="1">
            <a:spLocks noGrp="1"/>
          </p:cNvSpPr>
          <p:nvPr>
            <p:ph idx="4294967295"/>
          </p:nvPr>
        </p:nvSpPr>
        <p:spPr>
          <a:xfrm>
            <a:off x="648931" y="2419557"/>
            <a:ext cx="3519031" cy="3197263"/>
          </a:xfrm>
        </p:spPr>
        <p:txBody>
          <a:bodyPr anchor="t"/>
          <a:lstStyle>
            <a:lvl1pPr marL="283464" indent="-283464">
              <a:buSzPct val="100000"/>
              <a:buFont typeface="Arial" pitchFamily="34"/>
              <a:buChar char="•"/>
              <a:defRPr sz="1600" b="0"/>
            </a:lvl1pPr>
          </a:lstStyle>
          <a:p>
            <a:pPr lvl="0"/>
            <a:r>
              <a:rPr lang="en-GB"/>
              <a:t> Click to add text</a:t>
            </a:r>
          </a:p>
        </p:txBody>
      </p:sp>
      <p:sp>
        <p:nvSpPr>
          <p:cNvPr id="9" name="Content Placeholder 2"/>
          <p:cNvSpPr txBox="1">
            <a:spLocks noGrp="1"/>
          </p:cNvSpPr>
          <p:nvPr>
            <p:ph idx="4294967295"/>
          </p:nvPr>
        </p:nvSpPr>
        <p:spPr>
          <a:xfrm>
            <a:off x="4336487" y="1828351"/>
            <a:ext cx="3519031" cy="465155"/>
          </a:xfrm>
        </p:spPr>
        <p:txBody>
          <a:bodyPr anchor="t">
            <a:noAutofit/>
          </a:bodyPr>
          <a:lstStyle>
            <a:lvl1pPr>
              <a:defRPr sz="2000"/>
            </a:lvl1pPr>
          </a:lstStyle>
          <a:p>
            <a:pPr lvl="0"/>
            <a:r>
              <a:rPr lang="en-GB"/>
              <a:t>Click to add subtitle</a:t>
            </a:r>
          </a:p>
        </p:txBody>
      </p:sp>
      <p:sp>
        <p:nvSpPr>
          <p:cNvPr id="10" name="Content Placeholder 2"/>
          <p:cNvSpPr txBox="1">
            <a:spLocks noGrp="1"/>
          </p:cNvSpPr>
          <p:nvPr>
            <p:ph idx="4294967295"/>
          </p:nvPr>
        </p:nvSpPr>
        <p:spPr>
          <a:xfrm>
            <a:off x="4336487" y="2419557"/>
            <a:ext cx="3519031" cy="3197263"/>
          </a:xfrm>
        </p:spPr>
        <p:txBody>
          <a:bodyPr anchor="t"/>
          <a:lstStyle>
            <a:lvl1pPr marL="283464" indent="-283464">
              <a:buSzPct val="100000"/>
              <a:buFont typeface="Arial" pitchFamily="34"/>
              <a:buChar char="•"/>
              <a:defRPr sz="1600" b="0"/>
            </a:lvl1pPr>
          </a:lstStyle>
          <a:p>
            <a:pPr lvl="0"/>
            <a:r>
              <a:rPr lang="en-GB"/>
              <a:t> Click to add text</a:t>
            </a:r>
          </a:p>
        </p:txBody>
      </p:sp>
      <p:sp>
        <p:nvSpPr>
          <p:cNvPr id="11" name="Content Placeholder 2"/>
          <p:cNvSpPr txBox="1">
            <a:spLocks noGrp="1"/>
          </p:cNvSpPr>
          <p:nvPr>
            <p:ph idx="4294967295"/>
          </p:nvPr>
        </p:nvSpPr>
        <p:spPr>
          <a:xfrm>
            <a:off x="8024033" y="1834002"/>
            <a:ext cx="3519031" cy="465155"/>
          </a:xfrm>
        </p:spPr>
        <p:txBody>
          <a:bodyPr anchor="t">
            <a:noAutofit/>
          </a:bodyPr>
          <a:lstStyle>
            <a:lvl1pPr>
              <a:defRPr sz="2000"/>
            </a:lvl1pPr>
          </a:lstStyle>
          <a:p>
            <a:pPr lvl="0"/>
            <a:r>
              <a:rPr lang="en-GB"/>
              <a:t>Click to add subtitle</a:t>
            </a:r>
          </a:p>
        </p:txBody>
      </p:sp>
      <p:sp>
        <p:nvSpPr>
          <p:cNvPr id="12" name="Content Placeholder 2"/>
          <p:cNvSpPr txBox="1">
            <a:spLocks noGrp="1"/>
          </p:cNvSpPr>
          <p:nvPr>
            <p:ph idx="4294967295"/>
          </p:nvPr>
        </p:nvSpPr>
        <p:spPr>
          <a:xfrm>
            <a:off x="8024033" y="2419557"/>
            <a:ext cx="3519031" cy="3197263"/>
          </a:xfrm>
        </p:spPr>
        <p:txBody>
          <a:bodyPr anchor="t"/>
          <a:lstStyle>
            <a:lvl1pPr marL="283464" indent="-283464">
              <a:buSzPct val="100000"/>
              <a:buFont typeface="Arial" pitchFamily="34"/>
              <a:buChar char="•"/>
              <a:defRPr sz="1600" b="0"/>
            </a:lvl1pPr>
          </a:lstStyle>
          <a:p>
            <a:pPr lvl="0"/>
            <a:r>
              <a:rPr lang="en-GB"/>
              <a:t> Click to add text</a:t>
            </a:r>
          </a:p>
        </p:txBody>
      </p:sp>
      <p:sp>
        <p:nvSpPr>
          <p:cNvPr id="15" name="Footer Placeholder 29">
            <a:extLst>
              <a:ext uri="{FF2B5EF4-FFF2-40B4-BE49-F238E27FC236}">
                <a16:creationId xmlns:a16="http://schemas.microsoft.com/office/drawing/2014/main" id="{F2702DB3-EED6-C7B2-728D-B0C9D7FCBA5A}"/>
              </a:ext>
            </a:extLst>
          </p:cNvPr>
          <p:cNvSpPr txBox="1">
            <a:spLocks noGrp="1"/>
          </p:cNvSpPr>
          <p:nvPr>
            <p:ph type="ftr" sz="quarter" idx="10"/>
          </p:nvPr>
        </p:nvSpPr>
        <p:spPr>
          <a:xfrm>
            <a:off x="642938" y="6308725"/>
            <a:ext cx="3424237" cy="45720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t>Presentation Title</a:t>
            </a:r>
          </a:p>
        </p:txBody>
      </p:sp>
      <p:sp>
        <p:nvSpPr>
          <p:cNvPr id="16" name="Date Placeholder 28">
            <a:extLst>
              <a:ext uri="{FF2B5EF4-FFF2-40B4-BE49-F238E27FC236}">
                <a16:creationId xmlns:a16="http://schemas.microsoft.com/office/drawing/2014/main" id="{F4526A7F-D41F-0A60-84DE-59E810E4F297}"/>
              </a:ext>
            </a:extLst>
          </p:cNvPr>
          <p:cNvSpPr txBox="1">
            <a:spLocks noGrp="1"/>
          </p:cNvSpPr>
          <p:nvPr>
            <p:ph type="dt" sz="half" idx="11"/>
          </p:nvPr>
        </p:nvSpPr>
        <p:spPr>
          <a:xfrm>
            <a:off x="5373688" y="6308725"/>
            <a:ext cx="3411537" cy="457200"/>
          </a:xfrm>
        </p:spPr>
        <p:txBody>
          <a:bodyPr/>
          <a:lstStyle>
            <a:lvl1pPr>
              <a:defRPr>
                <a:solidFill>
                  <a:srgbClr val="595460"/>
                </a:solidFill>
              </a:defRPr>
            </a:lvl1pPr>
          </a:lstStyle>
          <a:p>
            <a:pPr>
              <a:defRPr/>
            </a:pPr>
            <a:r>
              <a:t>2/1/20XX</a:t>
            </a:r>
          </a:p>
        </p:txBody>
      </p:sp>
      <p:sp>
        <p:nvSpPr>
          <p:cNvPr id="17" name="Slide Number Placeholder 30">
            <a:extLst>
              <a:ext uri="{FF2B5EF4-FFF2-40B4-BE49-F238E27FC236}">
                <a16:creationId xmlns:a16="http://schemas.microsoft.com/office/drawing/2014/main" id="{FF9FB8EF-1949-59B8-69A9-28C7188DC99A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0373DB-9700-49E2-9A21-719FC1F92793}" type="slidenum">
              <a:rPr lang="en-GB" altLang="ko-KR"/>
              <a:pPr>
                <a:defRPr/>
              </a:pPr>
              <a:t>‹#›</a:t>
            </a:fld>
            <a:endParaRPr lang="en-GB" altLang="ko-KR"/>
          </a:p>
        </p:txBody>
      </p:sp>
    </p:spTree>
    <p:extLst>
      <p:ext uri="{BB962C8B-B14F-4D97-AF65-F5344CB8AC3E}">
        <p14:creationId xmlns:p14="http://schemas.microsoft.com/office/powerpoint/2010/main" val="422968900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 descr="&quot;&quot;">
            <a:extLst>
              <a:ext uri="{FF2B5EF4-FFF2-40B4-BE49-F238E27FC236}">
                <a16:creationId xmlns:a16="http://schemas.microsoft.com/office/drawing/2014/main" id="{F595FFB3-020B-3938-71F8-EA09E95CD36E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0" y="0"/>
            <a:ext cx="12192000" cy="6858000"/>
          </a:xfrm>
          <a:prstGeom prst="rect">
            <a:avLst/>
          </a:prstGeom>
          <a:solidFill>
            <a:srgbClr val="EBEDEB"/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3" name="Rectangle 10" descr="&quot;&quot;">
            <a:extLst>
              <a:ext uri="{FF2B5EF4-FFF2-40B4-BE49-F238E27FC236}">
                <a16:creationId xmlns:a16="http://schemas.microsoft.com/office/drawing/2014/main" id="{10250616-D082-BEAC-9BA1-F00EFF74E1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6775" y="0"/>
            <a:ext cx="7515225" cy="6858000"/>
          </a:xfrm>
          <a:prstGeom prst="rect">
            <a:avLst/>
          </a:prstGeom>
          <a:solidFill>
            <a:srgbClr val="FFFFFF">
              <a:alpha val="74901"/>
            </a:srgbClr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5" name="Rectangle 9" descr="&quot;&quot;">
            <a:extLst>
              <a:ext uri="{FF2B5EF4-FFF2-40B4-BE49-F238E27FC236}">
                <a16:creationId xmlns:a16="http://schemas.microsoft.com/office/drawing/2014/main" id="{B75776C4-7616-CAE6-DBD7-30C5C3E7A4E8}"/>
              </a:ext>
            </a:extLst>
          </p:cNvPr>
          <p:cNvSpPr>
            <a:spLocks noChangeArrowheads="1"/>
          </p:cNvSpPr>
          <p:nvPr/>
        </p:nvSpPr>
        <p:spPr bwMode="auto">
          <a:xfrm rot="5400013">
            <a:off x="1216025" y="3397250"/>
            <a:ext cx="6858000" cy="63500"/>
          </a:xfrm>
          <a:prstGeom prst="rect">
            <a:avLst/>
          </a:prstGeom>
          <a:solidFill>
            <a:srgbClr val="595460"/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6" name="Rectangle 12" descr="&quot;&quot;">
            <a:extLst>
              <a:ext uri="{FF2B5EF4-FFF2-40B4-BE49-F238E27FC236}">
                <a16:creationId xmlns:a16="http://schemas.microsoft.com/office/drawing/2014/main" id="{2988B8F3-E2DB-A5CD-9070-590854FF25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249488"/>
            <a:ext cx="4618038" cy="63500"/>
          </a:xfrm>
          <a:prstGeom prst="rect">
            <a:avLst/>
          </a:prstGeom>
          <a:solidFill>
            <a:srgbClr val="595460"/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7" name="Rectangle 13" descr="&quot;&quot;">
            <a:extLst>
              <a:ext uri="{FF2B5EF4-FFF2-40B4-BE49-F238E27FC236}">
                <a16:creationId xmlns:a16="http://schemas.microsoft.com/office/drawing/2014/main" id="{8FD546BE-34EB-7196-DBAA-C4B8DBB982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46600"/>
            <a:ext cx="4618038" cy="63500"/>
          </a:xfrm>
          <a:prstGeom prst="rect">
            <a:avLst/>
          </a:prstGeom>
          <a:solidFill>
            <a:srgbClr val="595460"/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xfrm>
            <a:off x="5376672" y="537383"/>
            <a:ext cx="6172410" cy="1031927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GB"/>
              <a:t>Click to add title</a:t>
            </a:r>
          </a:p>
        </p:txBody>
      </p:sp>
      <p:sp>
        <p:nvSpPr>
          <p:cNvPr id="8" name="Picture Placeholder 19"/>
          <p:cNvSpPr txBox="1">
            <a:spLocks noGrp="1"/>
          </p:cNvSpPr>
          <p:nvPr>
            <p:ph type="pic" idx="4294967295"/>
          </p:nvPr>
        </p:nvSpPr>
        <p:spPr>
          <a:xfrm>
            <a:off x="0" y="0"/>
            <a:ext cx="4613541" cy="2249323"/>
          </a:xfrm>
        </p:spPr>
        <p:txBody>
          <a:bodyPr anchor="t" anchorCtr="1"/>
          <a:lstStyle>
            <a:lvl1pPr algn="ctr">
              <a:defRPr/>
            </a:lvl1pPr>
          </a:lstStyle>
          <a:p>
            <a:pPr lvl="0"/>
            <a:r>
              <a:rPr lang="en-GB" noProof="0"/>
              <a:t>Click to add picture</a:t>
            </a:r>
          </a:p>
        </p:txBody>
      </p:sp>
      <p:sp>
        <p:nvSpPr>
          <p:cNvPr id="9" name="Picture Placeholder 19"/>
          <p:cNvSpPr txBox="1">
            <a:spLocks noGrp="1"/>
          </p:cNvSpPr>
          <p:nvPr>
            <p:ph type="pic" idx="4294967295"/>
          </p:nvPr>
        </p:nvSpPr>
        <p:spPr>
          <a:xfrm>
            <a:off x="0" y="2311338"/>
            <a:ext cx="4613541" cy="2241523"/>
          </a:xfrm>
        </p:spPr>
        <p:txBody>
          <a:bodyPr anchor="t" anchorCtr="1"/>
          <a:lstStyle>
            <a:lvl1pPr algn="ctr">
              <a:defRPr/>
            </a:lvl1pPr>
          </a:lstStyle>
          <a:p>
            <a:pPr lvl="0"/>
            <a:r>
              <a:rPr lang="en-GB" noProof="0"/>
              <a:t>Click to add picture</a:t>
            </a:r>
          </a:p>
        </p:txBody>
      </p:sp>
      <p:sp>
        <p:nvSpPr>
          <p:cNvPr id="10" name="Picture Placeholder 19"/>
          <p:cNvSpPr txBox="1">
            <a:spLocks noGrp="1"/>
          </p:cNvSpPr>
          <p:nvPr>
            <p:ph type="pic" idx="4294967295"/>
          </p:nvPr>
        </p:nvSpPr>
        <p:spPr>
          <a:xfrm>
            <a:off x="0" y="4613568"/>
            <a:ext cx="4613541" cy="2241523"/>
          </a:xfrm>
        </p:spPr>
        <p:txBody>
          <a:bodyPr anchor="t" anchorCtr="1"/>
          <a:lstStyle>
            <a:lvl1pPr algn="ctr">
              <a:defRPr/>
            </a:lvl1pPr>
          </a:lstStyle>
          <a:p>
            <a:pPr lvl="0"/>
            <a:r>
              <a:rPr lang="en-GB" noProof="0"/>
              <a:t>Click to add picture</a:t>
            </a:r>
          </a:p>
        </p:txBody>
      </p:sp>
      <p:sp>
        <p:nvSpPr>
          <p:cNvPr id="11" name="Content Placeholder 2"/>
          <p:cNvSpPr txBox="1">
            <a:spLocks noGrp="1"/>
          </p:cNvSpPr>
          <p:nvPr>
            <p:ph idx="4294967295"/>
          </p:nvPr>
        </p:nvSpPr>
        <p:spPr>
          <a:xfrm>
            <a:off x="5376672" y="1735741"/>
            <a:ext cx="6172410" cy="3767492"/>
          </a:xfrm>
        </p:spPr>
        <p:txBody>
          <a:bodyPr anchor="t"/>
          <a:lstStyle>
            <a:lvl1pPr>
              <a:defRPr sz="1600" b="0"/>
            </a:lvl1pPr>
          </a:lstStyle>
          <a:p>
            <a:pPr lvl="0"/>
            <a:r>
              <a:rPr lang="en-GB"/>
              <a:t> Click to add text</a:t>
            </a:r>
          </a:p>
        </p:txBody>
      </p:sp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66C9C5EC-F1CB-825C-D884-6E2B476BEE47}"/>
              </a:ext>
            </a:extLst>
          </p:cNvPr>
          <p:cNvSpPr txBox="1">
            <a:spLocks noGrp="1"/>
          </p:cNvSpPr>
          <p:nvPr>
            <p:ph type="ftr" sz="quarter" idx="10"/>
          </p:nvPr>
        </p:nvSpPr>
        <p:spPr>
          <a:xfrm>
            <a:off x="642938" y="6308725"/>
            <a:ext cx="3271837" cy="457200"/>
          </a:xfrm>
        </p:spPr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dist="38096" dir="2700000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r>
              <a:t>Presentation Title</a:t>
            </a:r>
          </a:p>
        </p:txBody>
      </p:sp>
      <p:sp>
        <p:nvSpPr>
          <p:cNvPr id="13" name="Date Placeholder 3">
            <a:extLst>
              <a:ext uri="{FF2B5EF4-FFF2-40B4-BE49-F238E27FC236}">
                <a16:creationId xmlns:a16="http://schemas.microsoft.com/office/drawing/2014/main" id="{F05C002B-7101-EFC5-218A-3B1449BAAC3E}"/>
              </a:ext>
            </a:extLst>
          </p:cNvPr>
          <p:cNvSpPr txBox="1">
            <a:spLocks noGrp="1"/>
          </p:cNvSpPr>
          <p:nvPr>
            <p:ph type="dt" sz="half" idx="11"/>
          </p:nvPr>
        </p:nvSpPr>
        <p:spPr>
          <a:xfrm>
            <a:off x="5376863" y="6308725"/>
            <a:ext cx="3411537" cy="457200"/>
          </a:xfrm>
        </p:spPr>
        <p:txBody>
          <a:bodyPr/>
          <a:lstStyle>
            <a:lvl1pPr>
              <a:defRPr>
                <a:solidFill>
                  <a:srgbClr val="595460"/>
                </a:solidFill>
              </a:defRPr>
            </a:lvl1pPr>
          </a:lstStyle>
          <a:p>
            <a:pPr>
              <a:defRPr/>
            </a:pPr>
            <a:r>
              <a:t>2/1/20XX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0096D0A9-8A94-FBA1-7100-43237E5C8A5F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C2541A-5A09-4C1D-AC5A-822056BAD98D}" type="slidenum">
              <a:rPr lang="en-GB" altLang="ko-KR"/>
              <a:pPr>
                <a:defRPr/>
              </a:pPr>
              <a:t>‹#›</a:t>
            </a:fld>
            <a:endParaRPr lang="en-GB" altLang="ko-KR"/>
          </a:p>
        </p:txBody>
      </p:sp>
    </p:spTree>
    <p:extLst>
      <p:ext uri="{BB962C8B-B14F-4D97-AF65-F5344CB8AC3E}">
        <p14:creationId xmlns:p14="http://schemas.microsoft.com/office/powerpoint/2010/main" val="323025049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 descr="&quot;&quot;">
            <a:extLst>
              <a:ext uri="{FF2B5EF4-FFF2-40B4-BE49-F238E27FC236}">
                <a16:creationId xmlns:a16="http://schemas.microsoft.com/office/drawing/2014/main" id="{F5CC2B34-C576-5D0A-33A1-D24CA7982FA9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0" y="0"/>
            <a:ext cx="12192000" cy="6858000"/>
          </a:xfrm>
          <a:prstGeom prst="rect">
            <a:avLst/>
          </a:prstGeom>
          <a:solidFill>
            <a:srgbClr val="EBEDEB"/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3" name="Rectangle 6" descr="&quot;&quot;">
            <a:extLst>
              <a:ext uri="{FF2B5EF4-FFF2-40B4-BE49-F238E27FC236}">
                <a16:creationId xmlns:a16="http://schemas.microsoft.com/office/drawing/2014/main" id="{B84886F1-45D5-703F-37CA-B3C0F9C446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66775"/>
            <a:ext cx="6832600" cy="2593975"/>
          </a:xfrm>
          <a:prstGeom prst="rect">
            <a:avLst/>
          </a:prstGeom>
          <a:solidFill>
            <a:srgbClr val="595460"/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7" name="Rectangle 8" descr="&quot;&quot;">
            <a:extLst>
              <a:ext uri="{FF2B5EF4-FFF2-40B4-BE49-F238E27FC236}">
                <a16:creationId xmlns:a16="http://schemas.microsoft.com/office/drawing/2014/main" id="{0B48EF1F-3479-F3A3-65E3-F855FD78C7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-3175" y="920750"/>
            <a:ext cx="1071563" cy="2465388"/>
          </a:xfrm>
          <a:prstGeom prst="rect">
            <a:avLst/>
          </a:prstGeom>
          <a:solidFill>
            <a:srgbClr val="97A7B8"/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8" name="Rectangle 9" descr="&quot;&quot;">
            <a:extLst>
              <a:ext uri="{FF2B5EF4-FFF2-40B4-BE49-F238E27FC236}">
                <a16:creationId xmlns:a16="http://schemas.microsoft.com/office/drawing/2014/main" id="{F971FEF9-A41C-0CCD-FDCB-002FFF208305}"/>
              </a:ext>
            </a:extLst>
          </p:cNvPr>
          <p:cNvSpPr>
            <a:spLocks noChangeArrowheads="1"/>
          </p:cNvSpPr>
          <p:nvPr/>
        </p:nvSpPr>
        <p:spPr bwMode="auto">
          <a:xfrm rot="5400013">
            <a:off x="-2389981" y="3396456"/>
            <a:ext cx="6858000" cy="65088"/>
          </a:xfrm>
          <a:prstGeom prst="rect">
            <a:avLst/>
          </a:prstGeom>
          <a:solidFill>
            <a:srgbClr val="595460"/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9" name="Rectangle 10" descr="&quot;&quot;">
            <a:extLst>
              <a:ext uri="{FF2B5EF4-FFF2-40B4-BE49-F238E27FC236}">
                <a16:creationId xmlns:a16="http://schemas.microsoft.com/office/drawing/2014/main" id="{B3AD8302-CD2B-AFAF-AC64-18E6D0EA80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47725"/>
            <a:ext cx="6832600" cy="73025"/>
          </a:xfrm>
          <a:prstGeom prst="rect">
            <a:avLst/>
          </a:prstGeom>
          <a:solidFill>
            <a:srgbClr val="595460"/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10" name="Rectangle 13" descr="&quot;&quot;">
            <a:extLst>
              <a:ext uri="{FF2B5EF4-FFF2-40B4-BE49-F238E27FC236}">
                <a16:creationId xmlns:a16="http://schemas.microsoft.com/office/drawing/2014/main" id="{0561F2FA-ACB0-30CA-5182-CC7AFF593C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0" y="3443288"/>
            <a:ext cx="5334000" cy="3414712"/>
          </a:xfrm>
          <a:prstGeom prst="rect">
            <a:avLst/>
          </a:prstGeom>
          <a:solidFill>
            <a:srgbClr val="FFFFFF">
              <a:alpha val="74901"/>
            </a:srgbClr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11" name="Rectangle 14" descr="&quot;&quot;">
            <a:extLst>
              <a:ext uri="{FF2B5EF4-FFF2-40B4-BE49-F238E27FC236}">
                <a16:creationId xmlns:a16="http://schemas.microsoft.com/office/drawing/2014/main" id="{F5B00061-5D83-8C12-329A-15F954B529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397250"/>
            <a:ext cx="12192000" cy="63500"/>
          </a:xfrm>
          <a:prstGeom prst="rect">
            <a:avLst/>
          </a:prstGeom>
          <a:solidFill>
            <a:srgbClr val="595460"/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13" name="Rectangle 17" descr="&quot;&quot;">
            <a:extLst>
              <a:ext uri="{FF2B5EF4-FFF2-40B4-BE49-F238E27FC236}">
                <a16:creationId xmlns:a16="http://schemas.microsoft.com/office/drawing/2014/main" id="{8189FF7B-9153-AB7B-C104-7D34FE83CB6C}"/>
              </a:ext>
            </a:extLst>
          </p:cNvPr>
          <p:cNvSpPr>
            <a:spLocks noChangeArrowheads="1"/>
          </p:cNvSpPr>
          <p:nvPr/>
        </p:nvSpPr>
        <p:spPr bwMode="auto">
          <a:xfrm rot="5400013">
            <a:off x="3398838" y="3397250"/>
            <a:ext cx="6858000" cy="63500"/>
          </a:xfrm>
          <a:prstGeom prst="rect">
            <a:avLst/>
          </a:prstGeom>
          <a:solidFill>
            <a:srgbClr val="595460"/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xfrm>
            <a:off x="1434620" y="1138043"/>
            <a:ext cx="4862806" cy="2019488"/>
          </a:xfrm>
        </p:spPr>
        <p:txBody>
          <a:bodyPr/>
          <a:lstStyle>
            <a:lvl1pPr>
              <a:lnSpc>
                <a:spcPct val="100000"/>
              </a:lnSpc>
              <a:defRPr>
                <a:solidFill>
                  <a:srgbClr val="FFFFFF"/>
                </a:solidFill>
              </a:defRPr>
            </a:lvl1pPr>
          </a:lstStyle>
          <a:p>
            <a:pPr lvl="0"/>
            <a:r>
              <a:rPr lang="en-GB"/>
              <a:t>CLICK TO ADD TITLE</a:t>
            </a:r>
          </a:p>
        </p:txBody>
      </p:sp>
      <p:sp>
        <p:nvSpPr>
          <p:cNvPr id="5" name="Picture Placeholder 21"/>
          <p:cNvSpPr txBox="1">
            <a:spLocks noGrp="1"/>
          </p:cNvSpPr>
          <p:nvPr>
            <p:ph type="pic" idx="4294967295"/>
          </p:nvPr>
        </p:nvSpPr>
        <p:spPr>
          <a:xfrm>
            <a:off x="6858027" y="4937"/>
            <a:ext cx="5333978" cy="3392049"/>
          </a:xfrm>
        </p:spPr>
        <p:txBody>
          <a:bodyPr anchor="t" anchorCtr="1"/>
          <a:lstStyle>
            <a:lvl1pPr algn="ctr">
              <a:defRPr/>
            </a:lvl1pPr>
          </a:lstStyle>
          <a:p>
            <a:pPr lvl="0"/>
            <a:r>
              <a:rPr lang="en-GB" noProof="0"/>
              <a:t>Click to add photo</a:t>
            </a:r>
          </a:p>
        </p:txBody>
      </p:sp>
      <p:sp>
        <p:nvSpPr>
          <p:cNvPr id="6" name="Picture Placeholder 21"/>
          <p:cNvSpPr txBox="1">
            <a:spLocks noGrp="1"/>
          </p:cNvSpPr>
          <p:nvPr>
            <p:ph type="pic" idx="4294967295"/>
          </p:nvPr>
        </p:nvSpPr>
        <p:spPr>
          <a:xfrm>
            <a:off x="1067708" y="3461004"/>
            <a:ext cx="5728213" cy="3396996"/>
          </a:xfrm>
        </p:spPr>
        <p:txBody>
          <a:bodyPr anchor="t" anchorCtr="1"/>
          <a:lstStyle>
            <a:lvl1pPr algn="ctr">
              <a:defRPr/>
            </a:lvl1pPr>
          </a:lstStyle>
          <a:p>
            <a:pPr lvl="0"/>
            <a:r>
              <a:rPr lang="en-GB" noProof="0"/>
              <a:t>Click to add photo</a:t>
            </a:r>
          </a:p>
        </p:txBody>
      </p:sp>
      <p:sp>
        <p:nvSpPr>
          <p:cNvPr id="12" name="Content Placeholder 2"/>
          <p:cNvSpPr txBox="1">
            <a:spLocks noGrp="1"/>
          </p:cNvSpPr>
          <p:nvPr>
            <p:ph idx="4294967295"/>
          </p:nvPr>
        </p:nvSpPr>
        <p:spPr>
          <a:xfrm>
            <a:off x="7386760" y="3928344"/>
            <a:ext cx="4162321" cy="2285003"/>
          </a:xfrm>
        </p:spPr>
        <p:txBody>
          <a:bodyPr anchor="t"/>
          <a:lstStyle>
            <a:lvl1pPr>
              <a:lnSpc>
                <a:spcPct val="100000"/>
              </a:lnSpc>
              <a:defRPr sz="2400" b="0"/>
            </a:lvl1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14" name="Footer Placeholder 12">
            <a:extLst>
              <a:ext uri="{FF2B5EF4-FFF2-40B4-BE49-F238E27FC236}">
                <a16:creationId xmlns:a16="http://schemas.microsoft.com/office/drawing/2014/main" id="{2C76192C-AC36-F374-FBC1-081674B9FB13}"/>
              </a:ext>
            </a:extLst>
          </p:cNvPr>
          <p:cNvSpPr txBox="1">
            <a:spLocks noGrp="1"/>
          </p:cNvSpPr>
          <p:nvPr>
            <p:ph type="ftr" sz="quarter" idx="10"/>
          </p:nvPr>
        </p:nvSpPr>
        <p:spPr>
          <a:xfrm>
            <a:off x="1525588" y="6308725"/>
            <a:ext cx="4946650" cy="457200"/>
          </a:xfrm>
        </p:spPr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dist="38096" dir="2700000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r>
              <a:t>Presentation Title</a:t>
            </a:r>
          </a:p>
        </p:txBody>
      </p:sp>
      <p:sp>
        <p:nvSpPr>
          <p:cNvPr id="15" name="Date Placeholder 11">
            <a:extLst>
              <a:ext uri="{FF2B5EF4-FFF2-40B4-BE49-F238E27FC236}">
                <a16:creationId xmlns:a16="http://schemas.microsoft.com/office/drawing/2014/main" id="{75D438CA-0FA4-66BF-A825-B8B29FAC79A7}"/>
              </a:ext>
            </a:extLst>
          </p:cNvPr>
          <p:cNvSpPr txBox="1">
            <a:spLocks noGrp="1"/>
          </p:cNvSpPr>
          <p:nvPr>
            <p:ph type="dt" sz="half" idx="11"/>
          </p:nvPr>
        </p:nvSpPr>
        <p:spPr>
          <a:xfrm>
            <a:off x="7377113" y="6308725"/>
            <a:ext cx="273685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2/1/20XX</a:t>
            </a:r>
          </a:p>
        </p:txBody>
      </p:sp>
      <p:sp>
        <p:nvSpPr>
          <p:cNvPr id="16" name="Slide Number Placeholder 15">
            <a:extLst>
              <a:ext uri="{FF2B5EF4-FFF2-40B4-BE49-F238E27FC236}">
                <a16:creationId xmlns:a16="http://schemas.microsoft.com/office/drawing/2014/main" id="{6396B3E1-7482-4972-4DC5-CDFCD28606DD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782E0B-32B8-4E30-ADD5-94A2EB78B79F}" type="slidenum">
              <a:rPr lang="en-GB" altLang="ko-KR"/>
              <a:pPr>
                <a:defRPr/>
              </a:pPr>
              <a:t>‹#›</a:t>
            </a:fld>
            <a:endParaRPr lang="en-GB" altLang="ko-KR"/>
          </a:p>
        </p:txBody>
      </p:sp>
    </p:spTree>
    <p:extLst>
      <p:ext uri="{BB962C8B-B14F-4D97-AF65-F5344CB8AC3E}">
        <p14:creationId xmlns:p14="http://schemas.microsoft.com/office/powerpoint/2010/main" val="362191719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7241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.xml"/><Relationship Id="rId13" Type="http://schemas.openxmlformats.org/officeDocument/2006/relationships/slideLayout" Target="../slideLayouts/slideLayout43.xml"/><Relationship Id="rId3" Type="http://schemas.openxmlformats.org/officeDocument/2006/relationships/slideLayout" Target="../slideLayouts/slideLayout33.xml"/><Relationship Id="rId7" Type="http://schemas.openxmlformats.org/officeDocument/2006/relationships/slideLayout" Target="../slideLayouts/slideLayout37.xml"/><Relationship Id="rId12" Type="http://schemas.openxmlformats.org/officeDocument/2006/relationships/slideLayout" Target="../slideLayouts/slideLayout42.xml"/><Relationship Id="rId2" Type="http://schemas.openxmlformats.org/officeDocument/2006/relationships/slideLayout" Target="../slideLayouts/slideLayout32.xml"/><Relationship Id="rId1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6.xml"/><Relationship Id="rId11" Type="http://schemas.openxmlformats.org/officeDocument/2006/relationships/slideLayout" Target="../slideLayouts/slideLayout41.xml"/><Relationship Id="rId5" Type="http://schemas.openxmlformats.org/officeDocument/2006/relationships/slideLayout" Target="../slideLayouts/slideLayout35.xml"/><Relationship Id="rId15" Type="http://schemas.openxmlformats.org/officeDocument/2006/relationships/theme" Target="../theme/theme3.xml"/><Relationship Id="rId10" Type="http://schemas.openxmlformats.org/officeDocument/2006/relationships/slideLayout" Target="../slideLayouts/slideLayout40.xml"/><Relationship Id="rId4" Type="http://schemas.openxmlformats.org/officeDocument/2006/relationships/slideLayout" Target="../slideLayouts/slideLayout34.xml"/><Relationship Id="rId9" Type="http://schemas.openxmlformats.org/officeDocument/2006/relationships/slideLayout" Target="../slideLayouts/slideLayout39.xml"/><Relationship Id="rId14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CF3A5EA-94D0-AEE4-1D28-784C5412F7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A5D7470-CAC2-678E-1259-59881A50AB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36A8A29-E67F-EB5D-D14E-93F1A5C8B04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F581DCF-FA60-45E2-A948-30B8BF1A7E4B}" type="datetimeFigureOut">
              <a:rPr lang="ko-KR" altLang="en-US" smtClean="0"/>
              <a:t>2026-03-31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2FF9DFE-D605-52BC-486E-6146BA83B12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41FB005-725B-4F6F-754D-1429C22E5C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FE3D2C2-AA75-47E1-8126-F89316376AE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92228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  <p:sldLayoutId id="2147483664" r:id="rId14"/>
    <p:sldLayoutId id="2147483665" r:id="rId15"/>
    <p:sldLayoutId id="2147483666" r:id="rId16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CF3A5EA-94D0-AEE4-1D28-784C5412F7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34" tIns="45718" rIns="91434" bIns="45718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A5D7470-CAC2-678E-1259-59881A50AB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4"/>
            <a:ext cx="10515600" cy="4351339"/>
          </a:xfrm>
          <a:prstGeom prst="rect">
            <a:avLst/>
          </a:prstGeom>
        </p:spPr>
        <p:txBody>
          <a:bodyPr vert="horz" lIns="91434" tIns="45718" rIns="91434" bIns="45718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36A8A29-E67F-EB5D-D14E-93F1A5C8B04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34" tIns="45718" rIns="91434" bIns="45718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pPr defTabSz="914332" latinLnBrk="1"/>
            <a:fld id="{CF581DCF-FA60-45E2-A948-30B8BF1A7E4B}" type="datetimeFigureOut">
              <a:rPr lang="ko-KR" altLang="en-US" smtClean="0">
                <a:solidFill>
                  <a:prstClr val="black">
                    <a:tint val="82000"/>
                  </a:prstClr>
                </a:solidFill>
              </a:rPr>
              <a:pPr defTabSz="914332" latinLnBrk="1"/>
              <a:t>2026-03-31</a:t>
            </a:fld>
            <a:endParaRPr lang="ko-KR" altLang="en-US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2FF9DFE-D605-52BC-486E-6146BA83B12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34" tIns="45718" rIns="91434" bIns="45718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pPr defTabSz="914332" latinLnBrk="1"/>
            <a:endParaRPr lang="ko-KR" altLang="en-US">
              <a:solidFill>
                <a:prstClr val="black">
                  <a:tint val="82000"/>
                </a:prstClr>
              </a:solidFill>
            </a:endParaRP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41FB005-725B-4F6F-754D-1429C22E5C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34" tIns="45718" rIns="91434" bIns="45718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pPr defTabSz="914332" latinLnBrk="1"/>
            <a:fld id="{9FE3D2C2-AA75-47E1-8126-F89316376AEB}" type="slidenum">
              <a:rPr lang="ko-KR" altLang="en-US" smtClean="0">
                <a:solidFill>
                  <a:prstClr val="black">
                    <a:tint val="82000"/>
                  </a:prstClr>
                </a:solidFill>
              </a:rPr>
              <a:pPr defTabSz="914332" latinLnBrk="1"/>
              <a:t>‹#›</a:t>
            </a:fld>
            <a:endParaRPr lang="ko-KR" altLang="en-US">
              <a:solidFill>
                <a:prstClr val="black">
                  <a:tint val="82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05336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  <p:sldLayoutId id="2147483718" r:id="rId2"/>
    <p:sldLayoutId id="2147483719" r:id="rId3"/>
    <p:sldLayoutId id="2147483720" r:id="rId4"/>
    <p:sldLayoutId id="2147483721" r:id="rId5"/>
    <p:sldLayoutId id="2147483722" r:id="rId6"/>
    <p:sldLayoutId id="2147483723" r:id="rId7"/>
    <p:sldLayoutId id="2147483724" r:id="rId8"/>
    <p:sldLayoutId id="2147483725" r:id="rId9"/>
    <p:sldLayoutId id="2147483726" r:id="rId10"/>
    <p:sldLayoutId id="2147483727" r:id="rId11"/>
    <p:sldLayoutId id="2147483728" r:id="rId12"/>
    <p:sldLayoutId id="2147483729" r:id="rId13"/>
    <p:sldLayoutId id="2147483730" r:id="rId14"/>
  </p:sldLayoutIdLst>
  <p:txStyles>
    <p:titleStyle>
      <a:lvl1pPr algn="l" defTabSz="914332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84" indent="-228584" algn="l" defTabSz="914332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50" indent="-228584" algn="l" defTabSz="914332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14" indent="-228584" algn="l" defTabSz="914332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80" indent="-228584" algn="l" defTabSz="914332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47" indent="-228584" algn="l" defTabSz="914332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12" indent="-228584" algn="l" defTabSz="914332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78" indent="-228584" algn="l" defTabSz="914332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44" indent="-228584" algn="l" defTabSz="914332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910" indent="-228584" algn="l" defTabSz="914332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332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67" algn="l" defTabSz="914332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32" algn="l" defTabSz="914332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98" algn="l" defTabSz="914332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64" algn="l" defTabSz="914332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30" algn="l" defTabSz="914332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94" algn="l" defTabSz="914332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60" algn="l" defTabSz="914332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327" algn="l" defTabSz="914332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BED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6">
            <a:extLst>
              <a:ext uri="{FF2B5EF4-FFF2-40B4-BE49-F238E27FC236}">
                <a16:creationId xmlns:a16="http://schemas.microsoft.com/office/drawing/2014/main" id="{8AF0341E-AA8A-8B1D-5B8B-8A579F2AA0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18050" y="0"/>
            <a:ext cx="7473950" cy="6858000"/>
          </a:xfrm>
          <a:prstGeom prst="rect">
            <a:avLst/>
          </a:prstGeom>
          <a:solidFill>
            <a:srgbClr val="FFFFFF">
              <a:alpha val="74901"/>
            </a:srgbClr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72F1B86-D27E-1154-97E1-699C500C601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42938" y="704850"/>
            <a:ext cx="3411537" cy="5197475"/>
          </a:xfrm>
          <a:prstGeom prst="rect">
            <a:avLst/>
          </a:prstGeom>
          <a:noFill/>
          <a:ln>
            <a:noFill/>
          </a:ln>
        </p:spPr>
        <p:txBody>
          <a:bodyPr vert="horz" wrap="square" lIns="109728" tIns="109728" rIns="109728" bIns="91440" anchor="ctr" anchorCtr="0" compatLnSpc="1">
            <a:normAutofit/>
          </a:bodyPr>
          <a:lstStyle/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1C611764-0ECA-8344-F314-8206CFF05ED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5376863" y="704850"/>
            <a:ext cx="6172200" cy="5197475"/>
          </a:xfrm>
          <a:prstGeom prst="rect">
            <a:avLst/>
          </a:prstGeom>
          <a:noFill/>
          <a:ln>
            <a:noFill/>
          </a:ln>
        </p:spPr>
        <p:txBody>
          <a:bodyPr vert="horz" wrap="square" lIns="109728" tIns="109728" rIns="109728" bIns="91440" anchor="ctr" anchorCtr="0" compatLnSpc="1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4053DC96-0A76-A142-831A-019FDB2CF768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5376863" y="6308725"/>
            <a:ext cx="4549775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109728" tIns="109728" rIns="109728" bIns="91440" anchor="ctr" anchorCtr="0" compatLnSpc="1">
            <a:noAutofit/>
          </a:bodyPr>
          <a:lstStyle>
            <a:lvl1pPr marL="0" marR="0" lvl="0" indent="0" algn="l" defTabSz="9144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150" baseline="0">
                <a:solidFill>
                  <a:srgbClr val="404040"/>
                </a:solidFill>
                <a:uFillTx/>
                <a:latin typeface="Meiryo"/>
              </a:defRPr>
            </a:lvl1pPr>
          </a:lstStyle>
          <a:p>
            <a:pPr>
              <a:defRPr/>
            </a:pPr>
            <a:r>
              <a:t>2/1/20XX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C1AD8A4-835A-2B06-6F43-04FDC9C0B670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642938" y="6308725"/>
            <a:ext cx="3411537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109728" tIns="109728" rIns="109728" bIns="91440" anchor="ctr" anchorCtr="0" compatLnSpc="1">
            <a:noAutofit/>
          </a:bodyPr>
          <a:lstStyle>
            <a:lvl1pPr marL="0" marR="0" lvl="0" indent="0" algn="l" defTabSz="9144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150" baseline="0">
                <a:solidFill>
                  <a:srgbClr val="404040"/>
                </a:solidFill>
                <a:uFillTx/>
                <a:latin typeface="Meiryo"/>
              </a:defRPr>
            </a:lvl1pPr>
          </a:lstStyle>
          <a:p>
            <a:pPr>
              <a:defRPr/>
            </a:pPr>
            <a:r>
              <a:t>Presentation Title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6DD48617-C65F-742D-A94F-62E51CB54362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10569575" y="6308725"/>
            <a:ext cx="979488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109728" tIns="109728" rIns="109728" bIns="91440" numCol="1" anchor="b" anchorCtr="0" compatLnSpc="1">
            <a:prstTxWarp prst="textNoShape">
              <a:avLst/>
            </a:prstTxWarp>
            <a:noAutofit/>
          </a:bodyPr>
          <a:lstStyle>
            <a:lvl1pPr algn="r" eaLnBrk="1" hangingPunct="1">
              <a:defRPr sz="1600" b="1">
                <a:solidFill>
                  <a:srgbClr val="404040"/>
                </a:solidFill>
                <a:latin typeface="Meiryo" panose="020B0400000000000000" pitchFamily="34" charset="-128"/>
                <a:ea typeface="굴림" panose="020B0600000101010101" pitchFamily="50" charset="-127"/>
              </a:defRPr>
            </a:lvl1pPr>
          </a:lstStyle>
          <a:p>
            <a:pPr>
              <a:defRPr/>
            </a:pPr>
            <a:fld id="{733C11A0-5974-4AE1-847E-5D2646535D5B}" type="slidenum">
              <a:rPr lang="en-GB" altLang="ko-KR"/>
              <a:pPr>
                <a:defRPr/>
              </a:pPr>
              <a:t>‹#›</a:t>
            </a:fld>
            <a:endParaRPr lang="en-GB" altLang="ko-KR"/>
          </a:p>
        </p:txBody>
      </p:sp>
      <p:sp>
        <p:nvSpPr>
          <p:cNvPr id="1032" name="Rectangle 20">
            <a:extLst>
              <a:ext uri="{FF2B5EF4-FFF2-40B4-BE49-F238E27FC236}">
                <a16:creationId xmlns:a16="http://schemas.microsoft.com/office/drawing/2014/main" id="{B5897E6D-7B4B-6C57-0E40-D2304575AFD1}"/>
              </a:ext>
            </a:extLst>
          </p:cNvPr>
          <p:cNvSpPr>
            <a:spLocks noChangeArrowheads="1"/>
          </p:cNvSpPr>
          <p:nvPr/>
        </p:nvSpPr>
        <p:spPr bwMode="auto">
          <a:xfrm rot="5400013">
            <a:off x="1257300" y="3397250"/>
            <a:ext cx="6858000" cy="63500"/>
          </a:xfrm>
          <a:prstGeom prst="rect">
            <a:avLst/>
          </a:prstGeom>
          <a:solidFill>
            <a:srgbClr val="595460"/>
          </a:solidFill>
          <a:ln>
            <a:noFill/>
          </a:ln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itchFamily="34" charset="0"/>
              </a:defRPr>
            </a:lvl9pPr>
          </a:lstStyle>
          <a:p>
            <a:pPr algn="ctr" eaLnBrk="1" hangingPunct="1">
              <a:defRPr/>
            </a:pPr>
            <a:endParaRPr lang="en-GB" altLang="ko-KR">
              <a:solidFill>
                <a:srgbClr val="FFFFFF"/>
              </a:solidFill>
              <a:latin typeface="Meiryo" panose="020B0604030504040204" pitchFamily="34" charset="-128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9" r:id="rId1"/>
    <p:sldLayoutId id="2147483780" r:id="rId2"/>
    <p:sldLayoutId id="2147483781" r:id="rId3"/>
    <p:sldLayoutId id="2147483782" r:id="rId4"/>
    <p:sldLayoutId id="2147483783" r:id="rId5"/>
    <p:sldLayoutId id="2147483784" r:id="rId6"/>
    <p:sldLayoutId id="2147483785" r:id="rId7"/>
    <p:sldLayoutId id="2147483786" r:id="rId8"/>
    <p:sldLayoutId id="2147483787" r:id="rId9"/>
    <p:sldLayoutId id="2147483788" r:id="rId10"/>
    <p:sldLayoutId id="2147483789" r:id="rId11"/>
    <p:sldLayoutId id="2147483790" r:id="rId12"/>
    <p:sldLayoutId id="2147483791" r:id="rId13"/>
    <p:sldLayoutId id="2147483793" r:id="rId14"/>
  </p:sldLayoutIdLst>
  <p:transition spd="slow"/>
  <p:txStyles>
    <p:titleStyle>
      <a:lvl1pPr algn="l" rtl="0" eaLnBrk="0" fontAlgn="base" hangingPunct="0">
        <a:lnSpc>
          <a:spcPct val="150000"/>
        </a:lnSpc>
        <a:spcBef>
          <a:spcPct val="0"/>
        </a:spcBef>
        <a:spcAft>
          <a:spcPct val="0"/>
        </a:spcAft>
        <a:defRPr lang="en-GB" sz="3600" b="1" kern="1200" spc="150">
          <a:solidFill>
            <a:srgbClr val="404040"/>
          </a:solidFill>
          <a:latin typeface="Meiryo"/>
        </a:defRPr>
      </a:lvl1pPr>
      <a:lvl2pPr algn="l" rtl="0" eaLnBrk="0" fontAlgn="base" hangingPunct="0">
        <a:lnSpc>
          <a:spcPct val="150000"/>
        </a:lnSpc>
        <a:spcBef>
          <a:spcPct val="0"/>
        </a:spcBef>
        <a:spcAft>
          <a:spcPct val="0"/>
        </a:spcAft>
        <a:defRPr sz="3600" b="1">
          <a:solidFill>
            <a:srgbClr val="404040"/>
          </a:solidFill>
          <a:latin typeface="Meiryo" panose="020B0604030504040204" pitchFamily="34" charset="-128"/>
        </a:defRPr>
      </a:lvl2pPr>
      <a:lvl3pPr algn="l" rtl="0" eaLnBrk="0" fontAlgn="base" hangingPunct="0">
        <a:lnSpc>
          <a:spcPct val="150000"/>
        </a:lnSpc>
        <a:spcBef>
          <a:spcPct val="0"/>
        </a:spcBef>
        <a:spcAft>
          <a:spcPct val="0"/>
        </a:spcAft>
        <a:defRPr sz="3600" b="1">
          <a:solidFill>
            <a:srgbClr val="404040"/>
          </a:solidFill>
          <a:latin typeface="Meiryo" panose="020B0604030504040204" pitchFamily="34" charset="-128"/>
        </a:defRPr>
      </a:lvl3pPr>
      <a:lvl4pPr algn="l" rtl="0" eaLnBrk="0" fontAlgn="base" hangingPunct="0">
        <a:lnSpc>
          <a:spcPct val="150000"/>
        </a:lnSpc>
        <a:spcBef>
          <a:spcPct val="0"/>
        </a:spcBef>
        <a:spcAft>
          <a:spcPct val="0"/>
        </a:spcAft>
        <a:defRPr sz="3600" b="1">
          <a:solidFill>
            <a:srgbClr val="404040"/>
          </a:solidFill>
          <a:latin typeface="Meiryo" panose="020B0604030504040204" pitchFamily="34" charset="-128"/>
        </a:defRPr>
      </a:lvl4pPr>
      <a:lvl5pPr algn="l" rtl="0" eaLnBrk="0" fontAlgn="base" hangingPunct="0">
        <a:lnSpc>
          <a:spcPct val="150000"/>
        </a:lnSpc>
        <a:spcBef>
          <a:spcPct val="0"/>
        </a:spcBef>
        <a:spcAft>
          <a:spcPct val="0"/>
        </a:spcAft>
        <a:defRPr sz="3600" b="1">
          <a:solidFill>
            <a:srgbClr val="404040"/>
          </a:solidFill>
          <a:latin typeface="Meiryo" panose="020B0604030504040204" pitchFamily="34" charset="-128"/>
        </a:defRPr>
      </a:lvl5pPr>
      <a:lvl6pPr marL="457200" algn="l" rtl="0" eaLnBrk="0" fontAlgn="base">
        <a:lnSpc>
          <a:spcPct val="150000"/>
        </a:lnSpc>
        <a:spcBef>
          <a:spcPct val="0"/>
        </a:spcBef>
        <a:spcAft>
          <a:spcPct val="0"/>
        </a:spcAft>
        <a:defRPr sz="3600" b="1">
          <a:solidFill>
            <a:srgbClr val="404040"/>
          </a:solidFill>
          <a:latin typeface="Meiryo" panose="020B0604030504040204" pitchFamily="34" charset="-128"/>
        </a:defRPr>
      </a:lvl6pPr>
      <a:lvl7pPr marL="914400" algn="l" rtl="0" eaLnBrk="0" fontAlgn="base">
        <a:lnSpc>
          <a:spcPct val="150000"/>
        </a:lnSpc>
        <a:spcBef>
          <a:spcPct val="0"/>
        </a:spcBef>
        <a:spcAft>
          <a:spcPct val="0"/>
        </a:spcAft>
        <a:defRPr sz="3600" b="1">
          <a:solidFill>
            <a:srgbClr val="404040"/>
          </a:solidFill>
          <a:latin typeface="Meiryo" panose="020B0604030504040204" pitchFamily="34" charset="-128"/>
        </a:defRPr>
      </a:lvl7pPr>
      <a:lvl8pPr marL="1371600" algn="l" rtl="0" eaLnBrk="0" fontAlgn="base">
        <a:lnSpc>
          <a:spcPct val="150000"/>
        </a:lnSpc>
        <a:spcBef>
          <a:spcPct val="0"/>
        </a:spcBef>
        <a:spcAft>
          <a:spcPct val="0"/>
        </a:spcAft>
        <a:defRPr sz="3600" b="1">
          <a:solidFill>
            <a:srgbClr val="404040"/>
          </a:solidFill>
          <a:latin typeface="Meiryo" panose="020B0604030504040204" pitchFamily="34" charset="-128"/>
        </a:defRPr>
      </a:lvl8pPr>
      <a:lvl9pPr marL="1828800" algn="l" rtl="0" eaLnBrk="0" fontAlgn="base">
        <a:lnSpc>
          <a:spcPct val="150000"/>
        </a:lnSpc>
        <a:spcBef>
          <a:spcPct val="0"/>
        </a:spcBef>
        <a:spcAft>
          <a:spcPct val="0"/>
        </a:spcAft>
        <a:defRPr sz="3600" b="1">
          <a:solidFill>
            <a:srgbClr val="404040"/>
          </a:solidFill>
          <a:latin typeface="Meiryo" panose="020B0604030504040204" pitchFamily="34" charset="-128"/>
        </a:defRPr>
      </a:lvl9pPr>
    </p:titleStyle>
    <p:bodyStyle>
      <a:lvl1pPr algn="l" rtl="0" eaLnBrk="0" fontAlgn="base" hangingPunct="0">
        <a:lnSpc>
          <a:spcPct val="140000"/>
        </a:lnSpc>
        <a:spcBef>
          <a:spcPts val="925"/>
        </a:spcBef>
        <a:spcAft>
          <a:spcPct val="0"/>
        </a:spcAft>
        <a:defRPr lang="en-GB" b="1" kern="1200" spc="150">
          <a:solidFill>
            <a:srgbClr val="404040"/>
          </a:solidFill>
          <a:latin typeface="Meiryo"/>
        </a:defRPr>
      </a:lvl1pPr>
      <a:lvl2pPr lvl="1" algn="l" rtl="0" eaLnBrk="0" fontAlgn="base" hangingPunct="0">
        <a:lnSpc>
          <a:spcPct val="140000"/>
        </a:lnSpc>
        <a:spcBef>
          <a:spcPts val="925"/>
        </a:spcBef>
        <a:spcAft>
          <a:spcPct val="0"/>
        </a:spcAft>
        <a:defRPr lang="en-GB" sz="1600" kern="1200" spc="150">
          <a:solidFill>
            <a:srgbClr val="404040"/>
          </a:solidFill>
          <a:latin typeface="Meiryo"/>
        </a:defRPr>
      </a:lvl2pPr>
      <a:lvl3pPr lvl="2" indent="-319088" algn="l" rtl="0" eaLnBrk="0" fontAlgn="base" hangingPunct="0">
        <a:lnSpc>
          <a:spcPct val="140000"/>
        </a:lnSpc>
        <a:spcBef>
          <a:spcPts val="925"/>
        </a:spcBef>
        <a:spcAft>
          <a:spcPct val="0"/>
        </a:spcAft>
        <a:buSzPct val="100000"/>
        <a:buFont typeface="Corbel" panose="020B0503020204020204" pitchFamily="34" charset="0"/>
        <a:buChar char="–"/>
        <a:defRPr lang="en-GB" sz="1400" i="1" kern="1200" spc="150">
          <a:solidFill>
            <a:srgbClr val="404040"/>
          </a:solidFill>
          <a:latin typeface="Meiryo"/>
        </a:defRPr>
      </a:lvl3pPr>
      <a:lvl4pPr lvl="3" indent="-319088" algn="l" rtl="0" eaLnBrk="0" fontAlgn="base" hangingPunct="0">
        <a:lnSpc>
          <a:spcPct val="140000"/>
        </a:lnSpc>
        <a:spcBef>
          <a:spcPts val="925"/>
        </a:spcBef>
        <a:spcAft>
          <a:spcPct val="0"/>
        </a:spcAft>
        <a:buSzPct val="100000"/>
        <a:buFont typeface="Corbel" panose="020B0503020204020204" pitchFamily="34" charset="0"/>
        <a:buChar char="–"/>
        <a:defRPr lang="en-GB" sz="1400" kern="1200" spc="150">
          <a:solidFill>
            <a:srgbClr val="404040"/>
          </a:solidFill>
          <a:latin typeface="Meiryo"/>
        </a:defRPr>
      </a:lvl4pPr>
      <a:lvl5pPr lvl="4" indent="-319088" algn="l" rtl="0" eaLnBrk="0" fontAlgn="base" hangingPunct="0">
        <a:lnSpc>
          <a:spcPct val="140000"/>
        </a:lnSpc>
        <a:spcBef>
          <a:spcPts val="925"/>
        </a:spcBef>
        <a:spcAft>
          <a:spcPct val="0"/>
        </a:spcAft>
        <a:buSzPct val="100000"/>
        <a:buFont typeface="Corbel" panose="020B0503020204020204" pitchFamily="34" charset="0"/>
        <a:buChar char="–"/>
        <a:defRPr lang="en-GB" sz="1400" i="1" kern="1200" spc="150">
          <a:solidFill>
            <a:srgbClr val="404040"/>
          </a:solidFill>
          <a:latin typeface="Meiryo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ID4096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FA6n7_chsFc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akehopelast.org/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그룹 14">
            <a:extLst>
              <a:ext uri="{FF2B5EF4-FFF2-40B4-BE49-F238E27FC236}">
                <a16:creationId xmlns:a16="http://schemas.microsoft.com/office/drawing/2014/main" id="{5AA97964-CAEB-5290-ABA0-B5556D5C6D31}"/>
              </a:ext>
            </a:extLst>
          </p:cNvPr>
          <p:cNvGrpSpPr/>
          <p:nvPr/>
        </p:nvGrpSpPr>
        <p:grpSpPr>
          <a:xfrm>
            <a:off x="157494" y="109414"/>
            <a:ext cx="11671587" cy="6428545"/>
            <a:chOff x="157494" y="109414"/>
            <a:chExt cx="11671587" cy="6428545"/>
          </a:xfrm>
        </p:grpSpPr>
        <p:pic>
          <p:nvPicPr>
            <p:cNvPr id="5" name="Google Shape;91;p18">
              <a:extLst>
                <a:ext uri="{FF2B5EF4-FFF2-40B4-BE49-F238E27FC236}">
                  <a16:creationId xmlns:a16="http://schemas.microsoft.com/office/drawing/2014/main" id="{E72E89A4-6902-FE3E-162C-0638C3B2A5E6}"/>
                </a:ext>
              </a:extLst>
            </p:cNvPr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157494" y="109414"/>
              <a:ext cx="1641224" cy="416900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6" name="직선 연결선 5">
              <a:extLst>
                <a:ext uri="{FF2B5EF4-FFF2-40B4-BE49-F238E27FC236}">
                  <a16:creationId xmlns:a16="http://schemas.microsoft.com/office/drawing/2014/main" id="{7D7BE089-B6F7-E329-9927-CE926D0F5F76}"/>
                </a:ext>
              </a:extLst>
            </p:cNvPr>
            <p:cNvCxnSpPr>
              <a:cxnSpLocks/>
            </p:cNvCxnSpPr>
            <p:nvPr/>
          </p:nvCxnSpPr>
          <p:spPr>
            <a:xfrm>
              <a:off x="1942011" y="317864"/>
              <a:ext cx="9884229" cy="0"/>
            </a:xfrm>
            <a:prstGeom prst="line">
              <a:avLst/>
            </a:prstGeom>
            <a:ln w="76200">
              <a:solidFill>
                <a:srgbClr val="3F217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직선 연결선 7">
              <a:extLst>
                <a:ext uri="{FF2B5EF4-FFF2-40B4-BE49-F238E27FC236}">
                  <a16:creationId xmlns:a16="http://schemas.microsoft.com/office/drawing/2014/main" id="{45D97F54-F71C-6D52-AB9E-1EFA984B58ED}"/>
                </a:ext>
              </a:extLst>
            </p:cNvPr>
            <p:cNvCxnSpPr>
              <a:cxnSpLocks/>
            </p:cNvCxnSpPr>
            <p:nvPr/>
          </p:nvCxnSpPr>
          <p:spPr>
            <a:xfrm>
              <a:off x="11795759" y="302623"/>
              <a:ext cx="0" cy="6235336"/>
            </a:xfrm>
            <a:prstGeom prst="line">
              <a:avLst/>
            </a:prstGeom>
            <a:ln w="76200">
              <a:solidFill>
                <a:srgbClr val="3F217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직선 연결선 9">
              <a:extLst>
                <a:ext uri="{FF2B5EF4-FFF2-40B4-BE49-F238E27FC236}">
                  <a16:creationId xmlns:a16="http://schemas.microsoft.com/office/drawing/2014/main" id="{680E8EF9-24D8-D7D8-C6EB-BF26E11475F3}"/>
                </a:ext>
              </a:extLst>
            </p:cNvPr>
            <p:cNvCxnSpPr>
              <a:cxnSpLocks/>
            </p:cNvCxnSpPr>
            <p:nvPr/>
          </p:nvCxnSpPr>
          <p:spPr>
            <a:xfrm>
              <a:off x="345081" y="6503123"/>
              <a:ext cx="11484000" cy="0"/>
            </a:xfrm>
            <a:prstGeom prst="line">
              <a:avLst/>
            </a:prstGeom>
            <a:ln w="76200">
              <a:solidFill>
                <a:srgbClr val="3F217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직선 연결선 10">
              <a:extLst>
                <a:ext uri="{FF2B5EF4-FFF2-40B4-BE49-F238E27FC236}">
                  <a16:creationId xmlns:a16="http://schemas.microsoft.com/office/drawing/2014/main" id="{BFB1D043-DC60-5543-048A-9A80AD264065}"/>
                </a:ext>
              </a:extLst>
            </p:cNvPr>
            <p:cNvCxnSpPr>
              <a:cxnSpLocks/>
            </p:cNvCxnSpPr>
            <p:nvPr/>
          </p:nvCxnSpPr>
          <p:spPr>
            <a:xfrm>
              <a:off x="383176" y="622664"/>
              <a:ext cx="0" cy="5915295"/>
            </a:xfrm>
            <a:prstGeom prst="line">
              <a:avLst/>
            </a:prstGeom>
            <a:ln w="76200">
              <a:solidFill>
                <a:srgbClr val="3F217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제목 1">
            <a:extLst>
              <a:ext uri="{FF2B5EF4-FFF2-40B4-BE49-F238E27FC236}">
                <a16:creationId xmlns:a16="http://schemas.microsoft.com/office/drawing/2014/main" id="{1A0A1F98-9523-568E-578C-EBB55B0CDA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569740"/>
          </a:xfrm>
        </p:spPr>
        <p:txBody>
          <a:bodyPr anchor="ctr">
            <a:noAutofit/>
          </a:bodyPr>
          <a:lstStyle/>
          <a:p>
            <a:r>
              <a:rPr lang="en-US" altLang="ko-KR" sz="4400" b="1"/>
              <a:t>Prayer</a:t>
            </a:r>
            <a:r>
              <a:rPr lang="ko-KR" altLang="en-US" sz="4400" b="1"/>
              <a:t> </a:t>
            </a:r>
            <a:r>
              <a:rPr lang="en-US" altLang="ko-KR" sz="4400" b="1"/>
              <a:t>Meeting </a:t>
            </a:r>
            <a:br>
              <a:rPr lang="en-US" altLang="ko-KR" sz="4400" b="1"/>
            </a:br>
            <a:r>
              <a:rPr lang="en-US" altLang="ko-KR" sz="4400" b="1"/>
              <a:t>for Persecuted Church Worldwide</a:t>
            </a:r>
            <a:br>
              <a:rPr lang="en-US" altLang="ko-KR" sz="4400" b="1"/>
            </a:br>
            <a:r>
              <a:rPr lang="ko-KR" altLang="en-US" sz="2400" b="1" spc="100" err="1">
                <a:effectLst>
                  <a:reflection blurRad="6350" stA="60000" endA="900" endPos="58000" dir="5400000" sy="-100000" algn="bl" rotWithShape="0"/>
                </a:effectLst>
                <a:latin typeface="Gulim" pitchFamily="34" charset="-127"/>
                <a:ea typeface="Gulim" pitchFamily="34" charset="-127"/>
              </a:rPr>
              <a:t>박해받는</a:t>
            </a:r>
            <a:r>
              <a:rPr lang="ko-KR" altLang="en-US" sz="2400" b="1" spc="100">
                <a:effectLst>
                  <a:reflection blurRad="6350" stA="60000" endA="900" endPos="58000" dir="5400000" sy="-100000" algn="bl" rotWithShape="0"/>
                </a:effectLst>
                <a:latin typeface="Gulim" pitchFamily="34" charset="-127"/>
                <a:ea typeface="Gulim" pitchFamily="34" charset="-127"/>
              </a:rPr>
              <a:t> 교회를 위한 </a:t>
            </a:r>
            <a:r>
              <a:rPr lang="ko-KR" altLang="en-US" sz="2400" b="1" spc="100" err="1">
                <a:effectLst>
                  <a:reflection blurRad="6350" stA="60000" endA="900" endPos="58000" dir="5400000" sy="-100000" algn="bl" rotWithShape="0"/>
                </a:effectLst>
                <a:latin typeface="Gulim" pitchFamily="34" charset="-127"/>
                <a:ea typeface="Gulim" pitchFamily="34" charset="-127"/>
              </a:rPr>
              <a:t>화요기도모임</a:t>
            </a:r>
            <a:endParaRPr lang="ko-KR" altLang="en-US" sz="44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anumGothicExtraBold" panose="020D0904000000000000" pitchFamily="50" charset="-127"/>
              <a:ea typeface="NanumGothicExtraBold" panose="020D0904000000000000" pitchFamily="50" charset="-127"/>
            </a:endParaRPr>
          </a:p>
        </p:txBody>
      </p:sp>
      <p:sp>
        <p:nvSpPr>
          <p:cNvPr id="21" name="부제목 2">
            <a:extLst>
              <a:ext uri="{FF2B5EF4-FFF2-40B4-BE49-F238E27FC236}">
                <a16:creationId xmlns:a16="http://schemas.microsoft.com/office/drawing/2014/main" id="{B0AB8AEB-7C8F-F90D-6F0A-54CF3D515A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684142"/>
            <a:ext cx="9144000" cy="573657"/>
          </a:xfrm>
        </p:spPr>
        <p:txBody>
          <a:bodyPr anchor="ctr">
            <a:normAutofit fontScale="70000" lnSpcReduction="20000"/>
          </a:bodyPr>
          <a:lstStyle/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altLang="ko-KR" sz="2000" dirty="0">
                <a:latin typeface="맑은 고딕"/>
                <a:ea typeface="맑은 고딕"/>
              </a:rPr>
              <a:t>2026</a:t>
            </a:r>
            <a:r>
              <a:rPr lang="ko-KR" altLang="en-US" sz="2000">
                <a:latin typeface="맑은 고딕"/>
                <a:ea typeface="맑은 고딕"/>
              </a:rPr>
              <a:t>년 3월 31일</a:t>
            </a:r>
            <a:r>
              <a:rPr lang="en-US" altLang="ko-KR" sz="2000">
                <a:latin typeface="맑은 고딕"/>
                <a:ea typeface="맑은 고딕"/>
              </a:rPr>
              <a:t>(</a:t>
            </a:r>
            <a:r>
              <a:rPr lang="ko-KR" altLang="en-US" sz="2000">
                <a:latin typeface="맑은 고딕"/>
                <a:ea typeface="맑은 고딕"/>
              </a:rPr>
              <a:t>화</a:t>
            </a:r>
            <a:r>
              <a:rPr lang="en-US" altLang="ko-KR" sz="2000">
                <a:latin typeface="맑은 고딕"/>
                <a:ea typeface="맑은 고딕"/>
              </a:rPr>
              <a:t>) pm7:30-9:00/Zoom </a:t>
            </a:r>
            <a:endParaRPr lang="en-US" altLang="ko-KR" sz="2000"/>
          </a:p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ko-KR" altLang="en-US" sz="2000" dirty="0">
                <a:ea typeface="맑은 고딕"/>
              </a:rPr>
              <a:t>회의 </a:t>
            </a:r>
            <a:r>
              <a:rPr lang="en-US" altLang="ko-KR" sz="2000" dirty="0">
                <a:ea typeface="맑은 고딕"/>
              </a:rPr>
              <a:t>ID 4286956103</a:t>
            </a:r>
            <a:endParaRPr lang="ko-KR" altLang="en-US" sz="2000" dirty="0">
              <a:ea typeface="맑은 고딕"/>
            </a:endParaRPr>
          </a:p>
        </p:txBody>
      </p:sp>
      <p:cxnSp>
        <p:nvCxnSpPr>
          <p:cNvPr id="22" name="직선 연결선 21">
            <a:extLst>
              <a:ext uri="{FF2B5EF4-FFF2-40B4-BE49-F238E27FC236}">
                <a16:creationId xmlns:a16="http://schemas.microsoft.com/office/drawing/2014/main" id="{00092CB0-496E-91AD-4259-2D1F9F45520D}"/>
              </a:ext>
            </a:extLst>
          </p:cNvPr>
          <p:cNvCxnSpPr/>
          <p:nvPr/>
        </p:nvCxnSpPr>
        <p:spPr>
          <a:xfrm>
            <a:off x="5016000" y="3848542"/>
            <a:ext cx="2160000" cy="0"/>
          </a:xfrm>
          <a:prstGeom prst="line">
            <a:avLst/>
          </a:prstGeom>
          <a:ln w="12700">
            <a:solidFill>
              <a:srgbClr val="3F2175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31805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C81FA27-A6D2-35BC-8DA7-FAFF82A083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4" name="Rectangle 43">
            <a:extLst>
              <a:ext uri="{FF2B5EF4-FFF2-40B4-BE49-F238E27FC236}">
                <a16:creationId xmlns:a16="http://schemas.microsoft.com/office/drawing/2014/main" id="{8D8A899F-66D4-93E6-82C4-B537CCB252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내용 개체 틀 3" descr="사람, 의류, 야외, 인간의 얼굴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B29853AD-2BC5-5829-3D1E-B1AE6DEF5FB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7862" r="7862"/>
          <a:stretch>
            <a:fillRect/>
          </a:stretch>
        </p:blipFill>
        <p:spPr>
          <a:xfrm>
            <a:off x="3522468" y="10"/>
            <a:ext cx="8669532" cy="6857990"/>
          </a:xfrm>
          <a:prstGeom prst="rect">
            <a:avLst/>
          </a:prstGeom>
        </p:spPr>
      </p:pic>
      <p:sp>
        <p:nvSpPr>
          <p:cNvPr id="46" name="Rectangle 45">
            <a:extLst>
              <a:ext uri="{FF2B5EF4-FFF2-40B4-BE49-F238E27FC236}">
                <a16:creationId xmlns:a16="http://schemas.microsoft.com/office/drawing/2014/main" id="{533CCC98-81CD-B391-B2FF-C20CEFE6C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tx1"/>
              </a:gs>
              <a:gs pos="35000">
                <a:schemeClr val="tx1">
                  <a:alpha val="78000"/>
                </a:schemeClr>
              </a:gs>
              <a:gs pos="19000">
                <a:schemeClr val="tx1">
                  <a:alpha val="38000"/>
                </a:schemeClr>
              </a:gs>
              <a:gs pos="0">
                <a:schemeClr val="tx1">
                  <a:alpha val="0"/>
                </a:schemeClr>
              </a:gs>
              <a:gs pos="100000">
                <a:schemeClr val="tx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60121BA8-DBBC-F10B-3098-746D55650E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6997" y="1161288"/>
            <a:ext cx="3860457" cy="1124712"/>
          </a:xfrm>
        </p:spPr>
        <p:txBody>
          <a:bodyPr anchor="b">
            <a:normAutofit/>
          </a:bodyPr>
          <a:lstStyle/>
          <a:p>
            <a:r>
              <a:rPr lang="ko-KR" altLang="en-US" sz="2800">
                <a:solidFill>
                  <a:schemeClr val="bg1"/>
                </a:solidFill>
                <a:ea typeface="맑은 고딕"/>
              </a:rPr>
              <a:t>기도영상 : 나이지리아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DB9DB259-63CD-6321-1118-CA3BEC8830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8BFE3E7E-1B00-1E7B-0216-A594459CD7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9144"/>
          </a:xfrm>
          <a:prstGeom prst="rect">
            <a:avLst/>
          </a:prstGeom>
          <a:solidFill>
            <a:schemeClr val="tx1"/>
          </a:solidFill>
          <a:ln w="317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Content Placeholder 7">
            <a:extLst>
              <a:ext uri="{FF2B5EF4-FFF2-40B4-BE49-F238E27FC236}">
                <a16:creationId xmlns:a16="http://schemas.microsoft.com/office/drawing/2014/main" id="{1F389A3D-4D9D-83CE-5451-0FD5BA3855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094" y="2718054"/>
            <a:ext cx="3438906" cy="3207258"/>
          </a:xfrm>
        </p:spPr>
        <p:txBody>
          <a:bodyPr anchor="t">
            <a:normAutofit/>
          </a:bodyPr>
          <a:lstStyle/>
          <a:p>
            <a:r>
              <a:rPr lang="ko-KR" altLang="en-US" sz="1700" dirty="0">
                <a:solidFill>
                  <a:schemeClr val="bg1"/>
                </a:solidFill>
                <a:ea typeface="맑은 고딕"/>
              </a:rPr>
              <a:t>영상 시청을 위해서</a:t>
            </a:r>
            <a:endParaRPr lang="en-US" altLang="ko-KR" sz="1700" dirty="0">
              <a:solidFill>
                <a:schemeClr val="bg1"/>
              </a:solidFill>
              <a:ea typeface="맑은 고딕"/>
            </a:endParaRPr>
          </a:p>
          <a:p>
            <a:pPr marL="0" indent="0">
              <a:buNone/>
            </a:pPr>
            <a:r>
              <a:rPr lang="ko-KR" altLang="en-US" sz="1700" dirty="0">
                <a:solidFill>
                  <a:schemeClr val="bg1"/>
                </a:solidFill>
                <a:ea typeface="맑은 고딕"/>
              </a:rPr>
              <a:t> </a:t>
            </a:r>
            <a:r>
              <a:rPr lang="ko-KR" altLang="en-US" sz="1700" dirty="0">
                <a:solidFill>
                  <a:srgbClr val="FF0000"/>
                </a:solidFill>
                <a:ea typeface="맑은 고딕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여기</a:t>
            </a:r>
            <a:r>
              <a:rPr lang="ko-KR" altLang="en-US" sz="1700">
                <a:solidFill>
                  <a:schemeClr val="bg1"/>
                </a:solidFill>
                <a:ea typeface="맑은 고딕"/>
              </a:rPr>
              <a:t>를 클릭해 주세요.</a:t>
            </a:r>
          </a:p>
        </p:txBody>
      </p:sp>
    </p:spTree>
    <p:extLst>
      <p:ext uri="{BB962C8B-B14F-4D97-AF65-F5344CB8AC3E}">
        <p14:creationId xmlns:p14="http://schemas.microsoft.com/office/powerpoint/2010/main" val="10872150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37DF28-9144-1722-5AD6-3984767E00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그룹 14">
            <a:extLst>
              <a:ext uri="{FF2B5EF4-FFF2-40B4-BE49-F238E27FC236}">
                <a16:creationId xmlns:a16="http://schemas.microsoft.com/office/drawing/2014/main" id="{64F36B03-8D4D-B2DE-7DF8-9578AE3C729E}"/>
              </a:ext>
            </a:extLst>
          </p:cNvPr>
          <p:cNvGrpSpPr/>
          <p:nvPr/>
        </p:nvGrpSpPr>
        <p:grpSpPr>
          <a:xfrm>
            <a:off x="157494" y="109414"/>
            <a:ext cx="11671587" cy="6428545"/>
            <a:chOff x="157494" y="109414"/>
            <a:chExt cx="11671587" cy="6428545"/>
          </a:xfrm>
        </p:grpSpPr>
        <p:pic>
          <p:nvPicPr>
            <p:cNvPr id="5" name="Google Shape;91;p18">
              <a:extLst>
                <a:ext uri="{FF2B5EF4-FFF2-40B4-BE49-F238E27FC236}">
                  <a16:creationId xmlns:a16="http://schemas.microsoft.com/office/drawing/2014/main" id="{0BFBD0EB-07E2-ADDE-8BA4-7C6CD5E82F8D}"/>
                </a:ext>
              </a:extLst>
            </p:cNvPr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157494" y="109414"/>
              <a:ext cx="1641224" cy="416900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6" name="직선 연결선 5">
              <a:extLst>
                <a:ext uri="{FF2B5EF4-FFF2-40B4-BE49-F238E27FC236}">
                  <a16:creationId xmlns:a16="http://schemas.microsoft.com/office/drawing/2014/main" id="{4783A041-23E8-7571-A76F-0B17C023DD61}"/>
                </a:ext>
              </a:extLst>
            </p:cNvPr>
            <p:cNvCxnSpPr>
              <a:cxnSpLocks/>
            </p:cNvCxnSpPr>
            <p:nvPr/>
          </p:nvCxnSpPr>
          <p:spPr>
            <a:xfrm>
              <a:off x="1942011" y="317864"/>
              <a:ext cx="9884229" cy="0"/>
            </a:xfrm>
            <a:prstGeom prst="line">
              <a:avLst/>
            </a:prstGeom>
            <a:ln w="76200">
              <a:solidFill>
                <a:srgbClr val="3F217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직선 연결선 7">
              <a:extLst>
                <a:ext uri="{FF2B5EF4-FFF2-40B4-BE49-F238E27FC236}">
                  <a16:creationId xmlns:a16="http://schemas.microsoft.com/office/drawing/2014/main" id="{F26C3B53-4D66-A48C-D032-50CB13003A4B}"/>
                </a:ext>
              </a:extLst>
            </p:cNvPr>
            <p:cNvCxnSpPr>
              <a:cxnSpLocks/>
            </p:cNvCxnSpPr>
            <p:nvPr/>
          </p:nvCxnSpPr>
          <p:spPr>
            <a:xfrm>
              <a:off x="11795759" y="302623"/>
              <a:ext cx="0" cy="6235336"/>
            </a:xfrm>
            <a:prstGeom prst="line">
              <a:avLst/>
            </a:prstGeom>
            <a:ln w="76200">
              <a:solidFill>
                <a:srgbClr val="3F217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직선 연결선 9">
              <a:extLst>
                <a:ext uri="{FF2B5EF4-FFF2-40B4-BE49-F238E27FC236}">
                  <a16:creationId xmlns:a16="http://schemas.microsoft.com/office/drawing/2014/main" id="{B62C8F07-A8C4-06A5-F46A-8E22CFA6DA11}"/>
                </a:ext>
              </a:extLst>
            </p:cNvPr>
            <p:cNvCxnSpPr>
              <a:cxnSpLocks/>
            </p:cNvCxnSpPr>
            <p:nvPr/>
          </p:nvCxnSpPr>
          <p:spPr>
            <a:xfrm>
              <a:off x="345081" y="6503123"/>
              <a:ext cx="11484000" cy="0"/>
            </a:xfrm>
            <a:prstGeom prst="line">
              <a:avLst/>
            </a:prstGeom>
            <a:ln w="76200">
              <a:solidFill>
                <a:srgbClr val="3F217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직선 연결선 10">
              <a:extLst>
                <a:ext uri="{FF2B5EF4-FFF2-40B4-BE49-F238E27FC236}">
                  <a16:creationId xmlns:a16="http://schemas.microsoft.com/office/drawing/2014/main" id="{0EBC9FCA-DE11-B379-C8D8-8D935960EA74}"/>
                </a:ext>
              </a:extLst>
            </p:cNvPr>
            <p:cNvCxnSpPr>
              <a:cxnSpLocks/>
            </p:cNvCxnSpPr>
            <p:nvPr/>
          </p:nvCxnSpPr>
          <p:spPr>
            <a:xfrm>
              <a:off x="383176" y="622664"/>
              <a:ext cx="0" cy="5915295"/>
            </a:xfrm>
            <a:prstGeom prst="line">
              <a:avLst/>
            </a:prstGeom>
            <a:ln w="76200">
              <a:solidFill>
                <a:srgbClr val="3F217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제목 1">
            <a:extLst>
              <a:ext uri="{FF2B5EF4-FFF2-40B4-BE49-F238E27FC236}">
                <a16:creationId xmlns:a16="http://schemas.microsoft.com/office/drawing/2014/main" id="{2058803B-F527-FFBA-BB59-E73F86B441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845261"/>
            <a:ext cx="9144000" cy="820121"/>
          </a:xfrm>
        </p:spPr>
        <p:txBody>
          <a:bodyPr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4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anumGothicExtraBold"/>
                <a:ea typeface="NanumGothicExtraBold"/>
              </a:rPr>
              <a:t>출14:14</a:t>
            </a:r>
            <a:endParaRPr lang="ko-KR" altLang="en-US" sz="44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anumGothicExtraBold"/>
              <a:ea typeface="NanumGothicExtraBold"/>
            </a:endParaRPr>
          </a:p>
        </p:txBody>
      </p:sp>
      <p:sp>
        <p:nvSpPr>
          <p:cNvPr id="21" name="부제목 2">
            <a:extLst>
              <a:ext uri="{FF2B5EF4-FFF2-40B4-BE49-F238E27FC236}">
                <a16:creationId xmlns:a16="http://schemas.microsoft.com/office/drawing/2014/main" id="{C2245411-C629-2699-08F5-8CC1F31E00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1873833"/>
            <a:ext cx="9144000" cy="1655762"/>
          </a:xfrm>
        </p:spPr>
        <p:txBody>
          <a:bodyPr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anumGothicExtraBold"/>
                <a:ea typeface="NanumGothicExtraBold"/>
              </a:rPr>
              <a:t>14 </a:t>
            </a:r>
            <a:r>
              <a:rPr lang="ko-KR" altLang="en-US" sz="2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anumGothicExtraBold"/>
                <a:ea typeface="NanumGothicExtraBold"/>
              </a:rPr>
              <a:t>여호와께서 너희를 위하여 싸우시리니 너희는 가만히 있을지니라.</a:t>
            </a:r>
          </a:p>
        </p:txBody>
      </p:sp>
      <p:cxnSp>
        <p:nvCxnSpPr>
          <p:cNvPr id="22" name="직선 연결선 21">
            <a:extLst>
              <a:ext uri="{FF2B5EF4-FFF2-40B4-BE49-F238E27FC236}">
                <a16:creationId xmlns:a16="http://schemas.microsoft.com/office/drawing/2014/main" id="{6B9D2C34-FA72-821E-7DA3-28ED475EB770}"/>
              </a:ext>
            </a:extLst>
          </p:cNvPr>
          <p:cNvCxnSpPr/>
          <p:nvPr/>
        </p:nvCxnSpPr>
        <p:spPr>
          <a:xfrm>
            <a:off x="5016000" y="3848542"/>
            <a:ext cx="2160000" cy="0"/>
          </a:xfrm>
          <a:prstGeom prst="line">
            <a:avLst/>
          </a:prstGeom>
          <a:ln w="12700">
            <a:solidFill>
              <a:srgbClr val="3F2175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6654D409-2FCD-710A-4EE1-267CD9C19F37}"/>
              </a:ext>
            </a:extLst>
          </p:cNvPr>
          <p:cNvSpPr txBox="1"/>
          <p:nvPr/>
        </p:nvSpPr>
        <p:spPr>
          <a:xfrm>
            <a:off x="1729212" y="4472412"/>
            <a:ext cx="8938784" cy="86177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altLang="ko-KR" sz="1100" dirty="0">
                <a:ea typeface="맑은 고딕"/>
              </a:rPr>
              <a:t>14 </a:t>
            </a:r>
            <a:r>
              <a:rPr lang="en-US" altLang="ko-KR">
                <a:ea typeface="맑은 고딕"/>
              </a:rPr>
              <a:t>The Lord will fight for you; you need only to be still. </a:t>
            </a:r>
          </a:p>
          <a:p>
            <a:pPr algn="ctr"/>
            <a:endParaRPr lang="en-US" altLang="ko-KR" dirty="0">
              <a:ea typeface="맑은 고딕"/>
            </a:endParaRPr>
          </a:p>
          <a:p>
            <a:pPr algn="ctr"/>
            <a:r>
              <a:rPr lang="en-US" sz="1400" dirty="0" err="1">
                <a:ea typeface="+mn-lt"/>
                <a:cs typeface="+mn-lt"/>
              </a:rPr>
              <a:t>하나님의</a:t>
            </a:r>
            <a:r>
              <a:rPr lang="en-US" sz="1400" dirty="0">
                <a:ea typeface="+mn-lt"/>
                <a:cs typeface="+mn-lt"/>
              </a:rPr>
              <a:t> </a:t>
            </a:r>
            <a:r>
              <a:rPr lang="en-US" sz="1400" dirty="0" err="1">
                <a:ea typeface="+mn-lt"/>
                <a:cs typeface="+mn-lt"/>
              </a:rPr>
              <a:t>계획에</a:t>
            </a:r>
            <a:r>
              <a:rPr lang="en-US" sz="1400" dirty="0">
                <a:ea typeface="+mn-lt"/>
                <a:cs typeface="+mn-lt"/>
              </a:rPr>
              <a:t> </a:t>
            </a:r>
            <a:r>
              <a:rPr lang="en-US" sz="1400" dirty="0" err="1">
                <a:ea typeface="+mn-lt"/>
                <a:cs typeface="+mn-lt"/>
              </a:rPr>
              <a:t>순복하는</a:t>
            </a:r>
            <a:r>
              <a:rPr lang="en-US" sz="1400" dirty="0">
                <a:ea typeface="+mn-lt"/>
                <a:cs typeface="+mn-lt"/>
              </a:rPr>
              <a:t> </a:t>
            </a:r>
            <a:r>
              <a:rPr lang="en-US" sz="1400" dirty="0" err="1">
                <a:ea typeface="+mn-lt"/>
                <a:cs typeface="+mn-lt"/>
              </a:rPr>
              <a:t>것이</a:t>
            </a:r>
            <a:r>
              <a:rPr lang="en-US" sz="1400" dirty="0">
                <a:ea typeface="+mn-lt"/>
                <a:cs typeface="+mn-lt"/>
              </a:rPr>
              <a:t> 왜 </a:t>
            </a:r>
            <a:r>
              <a:rPr lang="en-US" sz="1400" dirty="0" err="1">
                <a:ea typeface="+mn-lt"/>
                <a:cs typeface="+mn-lt"/>
              </a:rPr>
              <a:t>그토록</a:t>
            </a:r>
            <a:r>
              <a:rPr lang="en-US" sz="1400" dirty="0">
                <a:ea typeface="+mn-lt"/>
                <a:cs typeface="+mn-lt"/>
              </a:rPr>
              <a:t> </a:t>
            </a:r>
            <a:r>
              <a:rPr lang="en-US" sz="1400" dirty="0" err="1">
                <a:ea typeface="+mn-lt"/>
                <a:cs typeface="+mn-lt"/>
              </a:rPr>
              <a:t>중요할까요</a:t>
            </a:r>
            <a:r>
              <a:rPr lang="en-US" sz="1400" dirty="0">
                <a:ea typeface="+mn-lt"/>
                <a:cs typeface="+mn-lt"/>
              </a:rPr>
              <a:t>?</a:t>
            </a:r>
            <a:endParaRPr lang="en-US" sz="1400">
              <a:ea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val="4216500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개체 틀 4" descr="차량, 육상 차량, 야외, 바퀴이(가) 표시된 사진&#10;&#10;AI가 생성한 콘텐츠에는 오류가 있을 수 있습니다.">
            <a:extLst>
              <a:ext uri="{FF2B5EF4-FFF2-40B4-BE49-F238E27FC236}">
                <a16:creationId xmlns:a16="http://schemas.microsoft.com/office/drawing/2014/main" id="{84FD3A31-1465-9F53-E337-FF70673BC59D}"/>
              </a:ext>
            </a:extLst>
          </p:cNvPr>
          <p:cNvPicPr>
            <a:picLocks noGrp="1" noChangeAspect="1"/>
          </p:cNvPicPr>
          <p:nvPr>
            <p:ph sz="quarter" idx="14"/>
          </p:nvPr>
        </p:nvPicPr>
        <p:blipFill>
          <a:blip r:embed="rId2"/>
          <a:srcRect t="1214" b="8442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E9FE1C7-4F11-068C-530B-61F96C05663B}"/>
              </a:ext>
            </a:extLst>
          </p:cNvPr>
          <p:cNvSpPr txBox="1"/>
          <p:nvPr/>
        </p:nvSpPr>
        <p:spPr>
          <a:xfrm>
            <a:off x="8452720" y="1073715"/>
            <a:ext cx="3661514" cy="150810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ko-KR" altLang="en-US" b="1">
                <a:solidFill>
                  <a:schemeClr val="bg1"/>
                </a:solidFill>
                <a:ea typeface="맑은 고딕"/>
              </a:rPr>
              <a:t>너는 일깨어 그 남은 바 죽게 된 것을 굳건하게 하라(계3:2)</a:t>
            </a:r>
          </a:p>
          <a:p>
            <a:endParaRPr lang="ko-KR" altLang="en-US" sz="1400">
              <a:solidFill>
                <a:schemeClr val="bg1"/>
              </a:solidFill>
              <a:ea typeface="맑은 고딕"/>
            </a:endParaRPr>
          </a:p>
          <a:p>
            <a:r>
              <a:rPr lang="ko-KR" altLang="en-US" sz="1400" err="1">
                <a:solidFill>
                  <a:schemeClr val="bg1"/>
                </a:solidFill>
                <a:ea typeface="맑은 고딕"/>
              </a:rPr>
              <a:t>Wake</a:t>
            </a:r>
            <a:r>
              <a:rPr lang="ko-KR" altLang="en-US" sz="1400">
                <a:solidFill>
                  <a:schemeClr val="bg1"/>
                </a:solidFill>
                <a:ea typeface="맑은 고딕"/>
              </a:rPr>
              <a:t> </a:t>
            </a:r>
            <a:r>
              <a:rPr lang="ko-KR" altLang="en-US" sz="1400" err="1">
                <a:solidFill>
                  <a:schemeClr val="bg1"/>
                </a:solidFill>
                <a:ea typeface="맑은 고딕"/>
              </a:rPr>
              <a:t>up</a:t>
            </a:r>
            <a:r>
              <a:rPr lang="ko-KR" altLang="en-US" sz="1400">
                <a:solidFill>
                  <a:schemeClr val="bg1"/>
                </a:solidFill>
                <a:ea typeface="맑은 고딕"/>
              </a:rPr>
              <a:t>! </a:t>
            </a:r>
            <a:endParaRPr lang="ko-KR">
              <a:solidFill>
                <a:schemeClr val="bg1"/>
              </a:solidFill>
            </a:endParaRPr>
          </a:p>
          <a:p>
            <a:r>
              <a:rPr lang="ko-KR" altLang="en-US" sz="1400" err="1">
                <a:solidFill>
                  <a:schemeClr val="bg1"/>
                </a:solidFill>
                <a:ea typeface="맑은 고딕"/>
              </a:rPr>
              <a:t>Strengthen</a:t>
            </a:r>
            <a:r>
              <a:rPr lang="ko-KR" altLang="en-US" sz="1400">
                <a:solidFill>
                  <a:schemeClr val="bg1"/>
                </a:solidFill>
                <a:ea typeface="맑은 고딕"/>
              </a:rPr>
              <a:t> </a:t>
            </a:r>
            <a:r>
              <a:rPr lang="ko-KR" altLang="en-US" sz="1400" err="1">
                <a:solidFill>
                  <a:schemeClr val="bg1"/>
                </a:solidFill>
                <a:ea typeface="맑은 고딕"/>
              </a:rPr>
              <a:t>what</a:t>
            </a:r>
            <a:r>
              <a:rPr lang="ko-KR" altLang="en-US" sz="1400">
                <a:solidFill>
                  <a:schemeClr val="bg1"/>
                </a:solidFill>
                <a:ea typeface="맑은 고딕"/>
              </a:rPr>
              <a:t> </a:t>
            </a:r>
            <a:r>
              <a:rPr lang="ko-KR" altLang="en-US" sz="1400" err="1">
                <a:solidFill>
                  <a:schemeClr val="bg1"/>
                </a:solidFill>
                <a:ea typeface="맑은 고딕"/>
              </a:rPr>
              <a:t>remains</a:t>
            </a:r>
            <a:r>
              <a:rPr lang="ko-KR" altLang="en-US" sz="1400">
                <a:solidFill>
                  <a:schemeClr val="bg1"/>
                </a:solidFill>
                <a:ea typeface="맑은 고딕"/>
              </a:rPr>
              <a:t> </a:t>
            </a:r>
            <a:endParaRPr lang="ko-KR">
              <a:solidFill>
                <a:schemeClr val="bg1"/>
              </a:solidFill>
              <a:ea typeface="맑은 고딕" panose="020B0503020000020004" pitchFamily="34" charset="-127"/>
            </a:endParaRPr>
          </a:p>
          <a:p>
            <a:r>
              <a:rPr lang="ko-KR" altLang="en-US" sz="1400">
                <a:solidFill>
                  <a:schemeClr val="bg1"/>
                </a:solidFill>
                <a:ea typeface="맑은 고딕"/>
              </a:rPr>
              <a:t>and </a:t>
            </a:r>
            <a:r>
              <a:rPr lang="ko-KR" altLang="en-US" sz="1400" err="1">
                <a:solidFill>
                  <a:schemeClr val="bg1"/>
                </a:solidFill>
                <a:ea typeface="맑은 고딕"/>
              </a:rPr>
              <a:t>is</a:t>
            </a:r>
            <a:r>
              <a:rPr lang="ko-KR" altLang="en-US" sz="1400">
                <a:solidFill>
                  <a:schemeClr val="bg1"/>
                </a:solidFill>
                <a:ea typeface="맑은 고딕"/>
              </a:rPr>
              <a:t> </a:t>
            </a:r>
            <a:r>
              <a:rPr lang="ko-KR" altLang="en-US" sz="1400" err="1">
                <a:solidFill>
                  <a:schemeClr val="bg1"/>
                </a:solidFill>
                <a:ea typeface="맑은 고딕"/>
              </a:rPr>
              <a:t>about</a:t>
            </a:r>
            <a:r>
              <a:rPr lang="ko-KR" altLang="en-US" sz="1400">
                <a:solidFill>
                  <a:schemeClr val="bg1"/>
                </a:solidFill>
                <a:ea typeface="맑은 고딕"/>
              </a:rPr>
              <a:t> </a:t>
            </a:r>
            <a:r>
              <a:rPr lang="ko-KR" altLang="en-US" sz="1400" err="1">
                <a:solidFill>
                  <a:schemeClr val="bg1"/>
                </a:solidFill>
                <a:ea typeface="맑은 고딕"/>
              </a:rPr>
              <a:t>to</a:t>
            </a:r>
            <a:r>
              <a:rPr lang="ko-KR" altLang="en-US" sz="1400">
                <a:solidFill>
                  <a:schemeClr val="bg1"/>
                </a:solidFill>
                <a:ea typeface="맑은 고딕"/>
              </a:rPr>
              <a:t> </a:t>
            </a:r>
            <a:r>
              <a:rPr lang="ko-KR" altLang="en-US" sz="1400" err="1">
                <a:solidFill>
                  <a:schemeClr val="bg1"/>
                </a:solidFill>
                <a:ea typeface="맑은 고딕"/>
              </a:rPr>
              <a:t>die</a:t>
            </a:r>
            <a:r>
              <a:rPr lang="ko-KR" altLang="en-US" sz="1400">
                <a:solidFill>
                  <a:schemeClr val="bg1"/>
                </a:solidFill>
                <a:ea typeface="맑은 고딕"/>
              </a:rPr>
              <a:t>.</a:t>
            </a:r>
            <a:endParaRPr lang="ko-KR">
              <a:solidFill>
                <a:schemeClr val="bg1"/>
              </a:solidFill>
              <a:ea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val="4627687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제목 24">
            <a:extLst>
              <a:ext uri="{FF2B5EF4-FFF2-40B4-BE49-F238E27FC236}">
                <a16:creationId xmlns:a16="http://schemas.microsoft.com/office/drawing/2014/main" id="{53401F44-74D7-4B28-92EE-E4B15C74DE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75918" y="606928"/>
            <a:ext cx="4511552" cy="612903"/>
          </a:xfrm>
        </p:spPr>
        <p:txBody>
          <a:bodyPr vert="horz" lIns="68544" tIns="34272" rIns="68544" bIns="34272" rtlCol="0" anchor="b" anchorCtr="0">
            <a:normAutofit fontScale="90000"/>
          </a:bodyPr>
          <a:lstStyle/>
          <a:p>
            <a:pPr latinLnBrk="0">
              <a:lnSpc>
                <a:spcPct val="90000"/>
              </a:lnSpc>
            </a:pPr>
            <a:r>
              <a:rPr lang="en-US" altLang="ko-KR" sz="2200">
                <a:solidFill>
                  <a:schemeClr val="tx1">
                    <a:alpha val="7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OPEN DOORS CORE VALUE</a:t>
            </a:r>
            <a:r>
              <a:rPr lang="en-US" altLang="ko-KR" sz="1499">
                <a:solidFill>
                  <a:schemeClr val="tx1">
                    <a:alpha val="7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/</a:t>
            </a:r>
            <a:r>
              <a:rPr lang="ko-KR" altLang="en-US" sz="1499">
                <a:solidFill>
                  <a:schemeClr val="tx1">
                    <a:alpha val="7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핵심가치</a:t>
            </a:r>
            <a:endParaRPr lang="en-US" altLang="ko-KR" sz="1499">
              <a:solidFill>
                <a:schemeClr val="tx1">
                  <a:alpha val="75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12" name="그림 개체 틀 11">
            <a:extLst>
              <a:ext uri="{FF2B5EF4-FFF2-40B4-BE49-F238E27FC236}">
                <a16:creationId xmlns:a16="http://schemas.microsoft.com/office/drawing/2014/main" id="{A8403F14-8761-4309-9481-294D1CB6A7B8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/>
          <a:stretch/>
        </p:blipFill>
        <p:spPr>
          <a:xfrm>
            <a:off x="1104523" y="1219831"/>
            <a:ext cx="5150728" cy="5198529"/>
          </a:xfrm>
          <a:prstGeom prst="rect">
            <a:avLst/>
          </a:prstGeom>
          <a:noFill/>
        </p:spPr>
      </p:pic>
      <p:sp>
        <p:nvSpPr>
          <p:cNvPr id="7" name="텍스트 개체 틀 6">
            <a:extLst>
              <a:ext uri="{FF2B5EF4-FFF2-40B4-BE49-F238E27FC236}">
                <a16:creationId xmlns:a16="http://schemas.microsoft.com/office/drawing/2014/main" id="{1197CAAD-0FF9-406B-BB56-000079790FC1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725293" y="1457608"/>
            <a:ext cx="4663966" cy="4809842"/>
          </a:xfrm>
        </p:spPr>
        <p:txBody>
          <a:bodyPr vert="horz" lIns="68544" tIns="34272" rIns="68544" bIns="34272" rtlCol="0">
            <a:noAutofit/>
          </a:bodyPr>
          <a:lstStyle/>
          <a:p>
            <a:pPr marL="0" indent="0" latinLnBrk="0">
              <a:lnSpc>
                <a:spcPct val="160000"/>
              </a:lnSpc>
            </a:pPr>
            <a:r>
              <a:rPr lang="en-US" altLang="ko-KR" sz="1200" b="1">
                <a:solidFill>
                  <a:schemeClr val="tx1">
                    <a:alpha val="85000"/>
                  </a:schemeClr>
                </a:solidFill>
              </a:rPr>
              <a:t>1. </a:t>
            </a:r>
            <a:r>
              <a:rPr lang="ko-KR" altLang="en-US" sz="1200" b="1">
                <a:solidFill>
                  <a:schemeClr val="tx1">
                    <a:alpha val="85000"/>
                  </a:schemeClr>
                </a:solidFill>
              </a:rPr>
              <a:t>우리는 그리스도의 몸의 지체이다</a:t>
            </a:r>
            <a:r>
              <a:rPr lang="en-US" altLang="ko-KR" sz="1200" b="1">
                <a:solidFill>
                  <a:schemeClr val="tx1">
                    <a:alpha val="85000"/>
                  </a:schemeClr>
                </a:solidFill>
              </a:rPr>
              <a:t>. 	</a:t>
            </a:r>
            <a:br>
              <a:rPr lang="en-US" altLang="ko-KR" sz="1200" b="1">
                <a:solidFill>
                  <a:schemeClr val="tx1">
                    <a:alpha val="85000"/>
                  </a:schemeClr>
                </a:solidFill>
              </a:rPr>
            </a:br>
            <a:r>
              <a:rPr lang="en-US" altLang="ko-KR" sz="1200" b="1">
                <a:solidFill>
                  <a:schemeClr val="tx1">
                    <a:alpha val="85000"/>
                  </a:schemeClr>
                </a:solidFill>
              </a:rPr>
              <a:t>    We are part of the Body of Christ.</a:t>
            </a:r>
            <a:br>
              <a:rPr lang="en-US" altLang="ko-KR" sz="1200" b="1">
                <a:solidFill>
                  <a:schemeClr val="tx1">
                    <a:alpha val="85000"/>
                  </a:schemeClr>
                </a:solidFill>
              </a:rPr>
            </a:br>
            <a:r>
              <a:rPr lang="en-US" altLang="ko-KR" sz="1200" b="1">
                <a:solidFill>
                  <a:schemeClr val="tx1">
                    <a:alpha val="85000"/>
                  </a:schemeClr>
                </a:solidFill>
              </a:rPr>
              <a:t>2. </a:t>
            </a:r>
            <a:r>
              <a:rPr lang="ko-KR" altLang="en-US" sz="1200" b="1">
                <a:solidFill>
                  <a:schemeClr val="tx1">
                    <a:alpha val="85000"/>
                  </a:schemeClr>
                </a:solidFill>
              </a:rPr>
              <a:t>우리는 박해 받는 교회를 섬긴다</a:t>
            </a:r>
            <a:r>
              <a:rPr lang="en-US" altLang="ko-KR" sz="1200" b="1">
                <a:solidFill>
                  <a:schemeClr val="tx1">
                    <a:alpha val="85000"/>
                  </a:schemeClr>
                </a:solidFill>
              </a:rPr>
              <a:t>. 	</a:t>
            </a:r>
            <a:br>
              <a:rPr lang="en-US" altLang="ko-KR" sz="1200" b="1">
                <a:solidFill>
                  <a:schemeClr val="tx1">
                    <a:alpha val="85000"/>
                  </a:schemeClr>
                </a:solidFill>
              </a:rPr>
            </a:br>
            <a:r>
              <a:rPr lang="en-US" altLang="ko-KR" sz="1200" b="1">
                <a:solidFill>
                  <a:schemeClr val="tx1">
                    <a:alpha val="85000"/>
                  </a:schemeClr>
                </a:solidFill>
              </a:rPr>
              <a:t>    We are Persecuted Church driven.</a:t>
            </a:r>
            <a:br>
              <a:rPr lang="en-US" altLang="ko-KR" sz="1200" b="1">
                <a:solidFill>
                  <a:schemeClr val="tx1">
                    <a:alpha val="85000"/>
                  </a:schemeClr>
                </a:solidFill>
              </a:rPr>
            </a:br>
            <a:r>
              <a:rPr lang="en-US" altLang="ko-KR" sz="1200" b="1">
                <a:solidFill>
                  <a:schemeClr val="tx1">
                    <a:alpha val="85000"/>
                  </a:schemeClr>
                </a:solidFill>
              </a:rPr>
              <a:t>3. </a:t>
            </a:r>
            <a:r>
              <a:rPr lang="ko-KR" altLang="en-US" sz="1200" b="1">
                <a:solidFill>
                  <a:schemeClr val="tx1">
                    <a:alpha val="85000"/>
                  </a:schemeClr>
                </a:solidFill>
              </a:rPr>
              <a:t>우리는 성경의 사람이다</a:t>
            </a:r>
            <a:r>
              <a:rPr lang="en-US" altLang="ko-KR" sz="1200" b="1">
                <a:solidFill>
                  <a:schemeClr val="tx1">
                    <a:alpha val="85000"/>
                  </a:schemeClr>
                </a:solidFill>
              </a:rPr>
              <a:t>. 		</a:t>
            </a:r>
            <a:br>
              <a:rPr lang="en-US" altLang="ko-KR" sz="1200" b="1">
                <a:solidFill>
                  <a:schemeClr val="tx1">
                    <a:alpha val="85000"/>
                  </a:schemeClr>
                </a:solidFill>
              </a:rPr>
            </a:br>
            <a:r>
              <a:rPr lang="en-US" altLang="ko-KR" sz="1200" b="1">
                <a:solidFill>
                  <a:schemeClr val="tx1">
                    <a:alpha val="85000"/>
                  </a:schemeClr>
                </a:solidFill>
              </a:rPr>
              <a:t>    We are people of the Bible. </a:t>
            </a:r>
            <a:br>
              <a:rPr lang="en-US" altLang="ko-KR" sz="1200" b="1">
                <a:solidFill>
                  <a:schemeClr val="tx1">
                    <a:alpha val="85000"/>
                  </a:schemeClr>
                </a:solidFill>
              </a:rPr>
            </a:br>
            <a:r>
              <a:rPr lang="en-US" altLang="ko-KR" sz="1200" b="1">
                <a:solidFill>
                  <a:schemeClr val="tx1">
                    <a:alpha val="85000"/>
                  </a:schemeClr>
                </a:solidFill>
              </a:rPr>
              <a:t>4. </a:t>
            </a:r>
            <a:r>
              <a:rPr lang="ko-KR" altLang="en-US" sz="1200" b="1">
                <a:solidFill>
                  <a:schemeClr val="tx1">
                    <a:alpha val="85000"/>
                  </a:schemeClr>
                </a:solidFill>
              </a:rPr>
              <a:t>우리는 기도의 사람이다</a:t>
            </a:r>
            <a:r>
              <a:rPr lang="en-US" altLang="ko-KR" sz="1200" b="1">
                <a:solidFill>
                  <a:schemeClr val="tx1">
                    <a:alpha val="85000"/>
                  </a:schemeClr>
                </a:solidFill>
              </a:rPr>
              <a:t>. 		</a:t>
            </a:r>
            <a:br>
              <a:rPr lang="en-US" altLang="ko-KR" sz="1200" b="1">
                <a:solidFill>
                  <a:schemeClr val="tx1">
                    <a:alpha val="85000"/>
                  </a:schemeClr>
                </a:solidFill>
              </a:rPr>
            </a:br>
            <a:r>
              <a:rPr lang="en-US" altLang="ko-KR" sz="1200" b="1">
                <a:solidFill>
                  <a:schemeClr val="tx1">
                    <a:alpha val="85000"/>
                  </a:schemeClr>
                </a:solidFill>
              </a:rPr>
              <a:t>    We are people of prayer.</a:t>
            </a:r>
            <a:br>
              <a:rPr lang="en-US" altLang="ko-KR" sz="1200" b="1">
                <a:solidFill>
                  <a:schemeClr val="tx1">
                    <a:alpha val="85000"/>
                  </a:schemeClr>
                </a:solidFill>
              </a:rPr>
            </a:br>
            <a:r>
              <a:rPr lang="en-US" altLang="ko-KR" sz="1200" b="1">
                <a:solidFill>
                  <a:schemeClr val="tx1">
                    <a:alpha val="85000"/>
                  </a:schemeClr>
                </a:solidFill>
              </a:rPr>
              <a:t>5. </a:t>
            </a:r>
            <a:r>
              <a:rPr lang="ko-KR" altLang="en-US" sz="1200" b="1">
                <a:solidFill>
                  <a:schemeClr val="tx1">
                    <a:alpha val="85000"/>
                  </a:schemeClr>
                </a:solidFill>
              </a:rPr>
              <a:t>우리는 믿음으로 살며 사역한다</a:t>
            </a:r>
            <a:r>
              <a:rPr lang="en-US" altLang="ko-KR" sz="1200" b="1">
                <a:solidFill>
                  <a:schemeClr val="tx1">
                    <a:alpha val="85000"/>
                  </a:schemeClr>
                </a:solidFill>
              </a:rPr>
              <a:t>.	</a:t>
            </a:r>
            <a:br>
              <a:rPr lang="en-US" altLang="ko-KR" sz="1200" b="1">
                <a:solidFill>
                  <a:schemeClr val="tx1">
                    <a:alpha val="85000"/>
                  </a:schemeClr>
                </a:solidFill>
              </a:rPr>
            </a:br>
            <a:r>
              <a:rPr lang="en-US" altLang="ko-KR" sz="1200" b="1">
                <a:solidFill>
                  <a:schemeClr val="tx1">
                    <a:alpha val="85000"/>
                  </a:schemeClr>
                </a:solidFill>
              </a:rPr>
              <a:t>    We live and work by faith.</a:t>
            </a:r>
            <a:br>
              <a:rPr lang="en-US" altLang="ko-KR" sz="1200" b="1">
                <a:solidFill>
                  <a:schemeClr val="tx1">
                    <a:alpha val="85000"/>
                  </a:schemeClr>
                </a:solidFill>
              </a:rPr>
            </a:br>
            <a:r>
              <a:rPr lang="en-US" altLang="ko-KR" sz="1200" b="1">
                <a:solidFill>
                  <a:schemeClr val="tx1">
                    <a:alpha val="85000"/>
                  </a:schemeClr>
                </a:solidFill>
              </a:rPr>
              <a:t>6. </a:t>
            </a:r>
            <a:r>
              <a:rPr lang="ko-KR" altLang="en-US" sz="1200" b="1">
                <a:solidFill>
                  <a:schemeClr val="tx1">
                    <a:alpha val="85000"/>
                  </a:schemeClr>
                </a:solidFill>
              </a:rPr>
              <a:t>우리는 예수 그리스도와 그의 지상명령에 헌신한다</a:t>
            </a:r>
            <a:r>
              <a:rPr lang="en-US" altLang="ko-KR" sz="1200" b="1">
                <a:solidFill>
                  <a:schemeClr val="tx1">
                    <a:alpha val="85000"/>
                  </a:schemeClr>
                </a:solidFill>
              </a:rPr>
              <a:t>.</a:t>
            </a:r>
            <a:br>
              <a:rPr lang="en-US" altLang="ko-KR" sz="1200" b="1">
                <a:solidFill>
                  <a:schemeClr val="tx1">
                    <a:alpha val="85000"/>
                  </a:schemeClr>
                </a:solidFill>
              </a:rPr>
            </a:br>
            <a:r>
              <a:rPr lang="en-US" altLang="ko-KR" sz="1200" b="1">
                <a:solidFill>
                  <a:schemeClr val="tx1">
                    <a:alpha val="85000"/>
                  </a:schemeClr>
                </a:solidFill>
              </a:rPr>
              <a:t>    We are devoted to Jesus Christ and His commission.</a:t>
            </a:r>
            <a:br>
              <a:rPr lang="en-US" altLang="ko-KR" sz="1200" b="1">
                <a:solidFill>
                  <a:schemeClr val="tx1">
                    <a:alpha val="85000"/>
                  </a:schemeClr>
                </a:solidFill>
              </a:rPr>
            </a:br>
            <a:r>
              <a:rPr lang="en-US" altLang="ko-KR" sz="1200" b="1">
                <a:solidFill>
                  <a:schemeClr val="tx1">
                    <a:alpha val="85000"/>
                  </a:schemeClr>
                </a:solidFill>
              </a:rPr>
              <a:t>7. </a:t>
            </a:r>
            <a:r>
              <a:rPr lang="ko-KR" altLang="en-US" sz="1200" b="1">
                <a:solidFill>
                  <a:schemeClr val="tx1">
                    <a:alpha val="85000"/>
                  </a:schemeClr>
                </a:solidFill>
              </a:rPr>
              <a:t>우리는 오직 하나님의 영광을 위해 사역한다</a:t>
            </a:r>
            <a:r>
              <a:rPr lang="en-US" altLang="ko-KR" sz="1200" b="1">
                <a:solidFill>
                  <a:schemeClr val="tx1">
                    <a:alpha val="85000"/>
                  </a:schemeClr>
                </a:solidFill>
              </a:rPr>
              <a:t>.</a:t>
            </a:r>
            <a:br>
              <a:rPr lang="en-US" altLang="ko-KR" sz="1200" b="1">
                <a:solidFill>
                  <a:schemeClr val="tx1">
                    <a:alpha val="85000"/>
                  </a:schemeClr>
                </a:solidFill>
              </a:rPr>
            </a:br>
            <a:r>
              <a:rPr lang="en-US" altLang="ko-KR" sz="1200" b="1">
                <a:solidFill>
                  <a:schemeClr val="tx1">
                    <a:alpha val="85000"/>
                  </a:schemeClr>
                </a:solidFill>
              </a:rPr>
              <a:t>    We are motivated solely for the glory of God.</a:t>
            </a:r>
          </a:p>
        </p:txBody>
      </p:sp>
      <p:sp>
        <p:nvSpPr>
          <p:cNvPr id="34" name="Slide Number Placeholder 6">
            <a:extLst>
              <a:ext uri="{FF2B5EF4-FFF2-40B4-BE49-F238E27FC236}">
                <a16:creationId xmlns:a16="http://schemas.microsoft.com/office/drawing/2014/main" id="{059CB489-F2D3-C5F5-51EE-BF6546B679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273721" y="5664127"/>
            <a:ext cx="329099" cy="335954"/>
          </a:xfrm>
        </p:spPr>
        <p:txBody>
          <a:bodyPr anchor="ctr">
            <a:normAutofit/>
          </a:bodyPr>
          <a:lstStyle/>
          <a:p>
            <a:pPr>
              <a:spcAft>
                <a:spcPts val="450"/>
              </a:spcAft>
            </a:pPr>
            <a:fld id="{C01389E6-C847-4AD0-B56D-D205B2EAB1EE}" type="slidenum">
              <a:rPr lang="en-US" altLang="ko-KR" smtClean="0"/>
              <a:pPr>
                <a:spcAft>
                  <a:spcPts val="450"/>
                </a:spcAft>
              </a:pPr>
              <a:t>5</a:t>
            </a:fld>
            <a:endParaRPr lang="ko-KR"/>
          </a:p>
        </p:txBody>
      </p:sp>
    </p:spTree>
    <p:extLst>
      <p:ext uri="{BB962C8B-B14F-4D97-AF65-F5344CB8AC3E}">
        <p14:creationId xmlns:p14="http://schemas.microsoft.com/office/powerpoint/2010/main" val="13211383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1FCA8A-2C3F-CC9C-3697-8A2BD0F868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A20040D-83AB-B05F-F842-F365D78BA3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0904" y="727275"/>
            <a:ext cx="10531099" cy="975243"/>
          </a:xfrm>
        </p:spPr>
        <p:txBody>
          <a:bodyPr/>
          <a:lstStyle/>
          <a:p>
            <a:r>
              <a:rPr lang="ko-KR" altLang="en-US" sz="2000">
                <a:solidFill>
                  <a:srgbClr val="000000"/>
                </a:solidFill>
                <a:latin typeface="Malgun Gothic"/>
                <a:ea typeface="+mj-lt"/>
              </a:rPr>
              <a:t>우리</a:t>
            </a:r>
            <a:r>
              <a:rPr lang="ko-KR" sz="2000">
                <a:solidFill>
                  <a:srgbClr val="000000"/>
                </a:solidFill>
                <a:latin typeface="Malgun Gothic"/>
                <a:ea typeface="Malgun Gothic"/>
              </a:rPr>
              <a:t>는 예수 </a:t>
            </a:r>
            <a:r>
              <a:rPr lang="ko-KR" altLang="en-US" sz="2000">
                <a:solidFill>
                  <a:srgbClr val="000000"/>
                </a:solidFill>
                <a:latin typeface="Malgun Gothic"/>
                <a:ea typeface="Malgun Gothic"/>
              </a:rPr>
              <a:t>그리스도와 그의 지상명령에 헌신한다.</a:t>
            </a:r>
            <a:r>
              <a:rPr lang="en-US" altLang="ko-KR" sz="1800" b="1">
                <a:latin typeface="Malgun Gothic"/>
                <a:ea typeface="+mj-lt"/>
              </a:rPr>
              <a:t>  </a:t>
            </a:r>
            <a:br>
              <a:rPr lang="en-US" altLang="ko-KR" sz="1800" b="1">
                <a:latin typeface="Malgun Gothic"/>
                <a:ea typeface="+mj-lt"/>
              </a:rPr>
            </a:br>
            <a:r>
              <a:rPr lang="en-US" altLang="ko-KR" sz="1800" b="1">
                <a:latin typeface="Malgun Gothic"/>
                <a:ea typeface="+mj-lt"/>
              </a:rPr>
              <a:t>We are devoted Jesus Christ and His commission.</a:t>
            </a:r>
            <a:endParaRPr lang="ko-KR" sz="1800">
              <a:latin typeface="Malgun Gothic"/>
              <a:ea typeface="Malgun Gothic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7FD5081-9D65-5ED6-7C69-6599709542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1671" y="2785345"/>
            <a:ext cx="5272897" cy="3065679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ko-KR" altLang="en-US" sz="1200">
                <a:latin typeface="Malgun Gothic"/>
                <a:ea typeface="Malgun Gothic"/>
              </a:rPr>
              <a:t>-박해 받는 교회 역시 지상명령에 예외가 될 수 없다.</a:t>
            </a:r>
          </a:p>
          <a:p>
            <a:pPr marL="0" indent="0">
              <a:buNone/>
            </a:pPr>
            <a:r>
              <a:rPr lang="en-US" altLang="ko-KR" sz="1200">
                <a:latin typeface="Malgun Gothic"/>
                <a:ea typeface="맑은 고딕"/>
              </a:rPr>
              <a:t>The church in persecution is not excused from the Great Commission.</a:t>
            </a:r>
          </a:p>
          <a:p>
            <a:pPr marL="0" indent="0">
              <a:buNone/>
            </a:pPr>
            <a:endParaRPr lang="en-US" altLang="ko-KR" sz="1200">
              <a:latin typeface="맑은 고딕"/>
              <a:ea typeface="맑은 고딕"/>
            </a:endParaRPr>
          </a:p>
          <a:p>
            <a:pPr marL="0" indent="0">
              <a:buNone/>
            </a:pPr>
            <a:r>
              <a:rPr lang="en-US" altLang="ko-KR" sz="1200">
                <a:latin typeface="Malgun Gothic"/>
                <a:ea typeface="Malgun Gothic"/>
              </a:rPr>
              <a:t>-</a:t>
            </a:r>
            <a:r>
              <a:rPr lang="en-US" altLang="ko-KR" sz="1200" err="1">
                <a:latin typeface="Malgun Gothic"/>
                <a:ea typeface="Malgun Gothic"/>
              </a:rPr>
              <a:t>우리의</a:t>
            </a:r>
            <a:r>
              <a:rPr lang="en-US" altLang="ko-KR" sz="1200">
                <a:latin typeface="Malgun Gothic"/>
                <a:ea typeface="Malgun Gothic"/>
              </a:rPr>
              <a:t> </a:t>
            </a:r>
            <a:r>
              <a:rPr lang="en-US" altLang="ko-KR" sz="1200" err="1">
                <a:latin typeface="Malgun Gothic"/>
                <a:ea typeface="Malgun Gothic"/>
              </a:rPr>
              <a:t>사명은</a:t>
            </a:r>
            <a:r>
              <a:rPr lang="en-US" altLang="ko-KR" sz="1200">
                <a:latin typeface="Malgun Gothic"/>
                <a:ea typeface="Malgun Gothic"/>
              </a:rPr>
              <a:t> </a:t>
            </a:r>
            <a:r>
              <a:rPr lang="en-US" altLang="ko-KR" sz="1200" err="1">
                <a:latin typeface="Malgun Gothic"/>
                <a:ea typeface="Malgun Gothic"/>
              </a:rPr>
              <a:t>박해받는</a:t>
            </a:r>
            <a:r>
              <a:rPr lang="en-US" altLang="ko-KR" sz="1200">
                <a:latin typeface="Malgun Gothic"/>
                <a:ea typeface="Malgun Gothic"/>
              </a:rPr>
              <a:t> </a:t>
            </a:r>
            <a:r>
              <a:rPr lang="en-US" altLang="ko-KR" sz="1200" err="1">
                <a:latin typeface="Malgun Gothic"/>
                <a:ea typeface="Malgun Gothic"/>
              </a:rPr>
              <a:t>교회가</a:t>
            </a:r>
            <a:r>
              <a:rPr lang="en-US" altLang="ko-KR" sz="1200">
                <a:latin typeface="Malgun Gothic"/>
                <a:ea typeface="Malgun Gothic"/>
              </a:rPr>
              <a:t> </a:t>
            </a:r>
            <a:r>
              <a:rPr lang="en-US" altLang="ko-KR" sz="1200" err="1">
                <a:latin typeface="Malgun Gothic"/>
                <a:ea typeface="Malgun Gothic"/>
              </a:rPr>
              <a:t>바로</a:t>
            </a:r>
            <a:r>
              <a:rPr lang="en-US" altLang="ko-KR" sz="1200">
                <a:latin typeface="Malgun Gothic"/>
                <a:ea typeface="Malgun Gothic"/>
              </a:rPr>
              <a:t> </a:t>
            </a:r>
            <a:r>
              <a:rPr lang="en-US" altLang="ko-KR" sz="1200" err="1">
                <a:latin typeface="Malgun Gothic"/>
                <a:ea typeface="Malgun Gothic"/>
              </a:rPr>
              <a:t>그곳에서</a:t>
            </a:r>
            <a:r>
              <a:rPr lang="en-US" altLang="ko-KR" sz="1200">
                <a:latin typeface="Malgun Gothic"/>
                <a:ea typeface="Malgun Gothic"/>
              </a:rPr>
              <a:t> </a:t>
            </a:r>
            <a:r>
              <a:rPr lang="en-US" altLang="ko-KR" sz="1200" err="1">
                <a:latin typeface="Malgun Gothic"/>
                <a:ea typeface="Malgun Gothic"/>
              </a:rPr>
              <a:t>하나님의</a:t>
            </a:r>
            <a:r>
              <a:rPr lang="en-US" altLang="ko-KR" sz="1200">
                <a:latin typeface="Malgun Gothic"/>
                <a:ea typeface="Malgun Gothic"/>
              </a:rPr>
              <a:t> </a:t>
            </a:r>
            <a:r>
              <a:rPr lang="en-US" altLang="ko-KR" sz="1200" err="1">
                <a:latin typeface="Malgun Gothic"/>
                <a:ea typeface="Malgun Gothic"/>
              </a:rPr>
              <a:t>증인이</a:t>
            </a:r>
            <a:r>
              <a:rPr lang="en-US" altLang="ko-KR" sz="1200">
                <a:latin typeface="Malgun Gothic"/>
                <a:ea typeface="Malgun Gothic"/>
              </a:rPr>
              <a:t> </a:t>
            </a:r>
            <a:r>
              <a:rPr lang="en-US" altLang="ko-KR" sz="1200" err="1">
                <a:latin typeface="Malgun Gothic"/>
                <a:ea typeface="Malgun Gothic"/>
              </a:rPr>
              <a:t>되도록</a:t>
            </a:r>
            <a:r>
              <a:rPr lang="en-US" altLang="ko-KR" sz="1200">
                <a:latin typeface="Malgun Gothic"/>
                <a:ea typeface="Malgun Gothic"/>
              </a:rPr>
              <a:t> </a:t>
            </a:r>
            <a:r>
              <a:rPr lang="en-US" altLang="ko-KR" sz="1200" err="1">
                <a:latin typeface="Malgun Gothic"/>
                <a:ea typeface="Malgun Gothic"/>
              </a:rPr>
              <a:t>격려하고</a:t>
            </a:r>
            <a:r>
              <a:rPr lang="en-US" altLang="ko-KR" sz="1200">
                <a:latin typeface="Malgun Gothic"/>
                <a:ea typeface="Malgun Gothic"/>
              </a:rPr>
              <a:t>, </a:t>
            </a:r>
            <a:r>
              <a:rPr lang="en-US" altLang="ko-KR" sz="1200" err="1">
                <a:latin typeface="Malgun Gothic"/>
                <a:ea typeface="Malgun Gothic"/>
              </a:rPr>
              <a:t>굳세게</a:t>
            </a:r>
            <a:r>
              <a:rPr lang="en-US" altLang="ko-KR" sz="1200">
                <a:latin typeface="Malgun Gothic"/>
                <a:ea typeface="Malgun Gothic"/>
              </a:rPr>
              <a:t> </a:t>
            </a:r>
            <a:r>
              <a:rPr lang="en-US" altLang="ko-KR" sz="1200" err="1">
                <a:latin typeface="Malgun Gothic"/>
                <a:ea typeface="Malgun Gothic"/>
              </a:rPr>
              <a:t>하고</a:t>
            </a:r>
            <a:r>
              <a:rPr lang="en-US" altLang="ko-KR" sz="1200">
                <a:latin typeface="Malgun Gothic"/>
                <a:ea typeface="Malgun Gothic"/>
              </a:rPr>
              <a:t>, </a:t>
            </a:r>
            <a:r>
              <a:rPr lang="en-US" altLang="ko-KR" sz="1200" err="1">
                <a:latin typeface="Malgun Gothic"/>
                <a:ea typeface="Malgun Gothic"/>
              </a:rPr>
              <a:t>동기를</a:t>
            </a:r>
            <a:r>
              <a:rPr lang="en-US" altLang="ko-KR" sz="1200">
                <a:latin typeface="Malgun Gothic"/>
                <a:ea typeface="Malgun Gothic"/>
              </a:rPr>
              <a:t> </a:t>
            </a:r>
            <a:r>
              <a:rPr lang="en-US" altLang="ko-KR" sz="1200" err="1">
                <a:latin typeface="Malgun Gothic"/>
                <a:ea typeface="Malgun Gothic"/>
              </a:rPr>
              <a:t>부여하는</a:t>
            </a:r>
            <a:r>
              <a:rPr lang="en-US" altLang="ko-KR" sz="1200">
                <a:latin typeface="Malgun Gothic"/>
                <a:ea typeface="Malgun Gothic"/>
              </a:rPr>
              <a:t> </a:t>
            </a:r>
            <a:r>
              <a:rPr lang="en-US" altLang="ko-KR" sz="1200" err="1">
                <a:latin typeface="Malgun Gothic"/>
                <a:ea typeface="Malgun Gothic"/>
              </a:rPr>
              <a:t>것이다</a:t>
            </a:r>
            <a:r>
              <a:rPr lang="en-US" altLang="ko-KR" sz="1200">
                <a:latin typeface="Malgun Gothic"/>
                <a:ea typeface="Malgun Gothic"/>
              </a:rPr>
              <a:t>.  </a:t>
            </a:r>
          </a:p>
          <a:p>
            <a:pPr marL="0" indent="0">
              <a:buNone/>
            </a:pPr>
            <a:r>
              <a:rPr lang="en-US" sz="1200">
                <a:ea typeface="맑은 고딕" panose="02110004020202020204"/>
              </a:rPr>
              <a:t>Our call is to encourage, strengthen and motivate the Persecuted Church to be God's witness in their own context.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59DE288-27EB-4473-01E3-99B4426110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58373" y="2048108"/>
            <a:ext cx="5140285" cy="381158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ko-KR" altLang="en-US" sz="1400">
                <a:latin typeface="Malgun Gothic"/>
                <a:ea typeface="Malgun Gothic"/>
              </a:rPr>
              <a:t>우리는 그 분의 지상명령에 순종한다</a:t>
            </a:r>
            <a:r>
              <a:rPr lang="en-US" sz="1400">
                <a:latin typeface="Malgun Gothic"/>
                <a:ea typeface="Malgun Gothic"/>
              </a:rPr>
              <a:t>. </a:t>
            </a:r>
            <a:endParaRPr lang="ko-KR" altLang="en-US" sz="1400">
              <a:ea typeface="맑은 고딕"/>
            </a:endParaRPr>
          </a:p>
          <a:p>
            <a:r>
              <a:rPr lang="en-US" sz="1200">
                <a:latin typeface="Malgun Gothic"/>
                <a:ea typeface="Malgun Gothic"/>
              </a:rPr>
              <a:t>We are obedient to His Great Commission.</a:t>
            </a:r>
          </a:p>
          <a:p>
            <a:pPr marL="114300" indent="-342900">
              <a:buFont typeface="Arial,Sans-Serif"/>
              <a:buChar char="•"/>
            </a:pPr>
            <a:endParaRPr lang="en-US" altLang="ko-KR" sz="1400">
              <a:latin typeface="Malgun Gothic"/>
              <a:ea typeface="맑은 고딕"/>
            </a:endParaRPr>
          </a:p>
        </p:txBody>
      </p:sp>
      <p:sp>
        <p:nvSpPr>
          <p:cNvPr id="6" name="Google Shape;93;p18">
            <a:extLst>
              <a:ext uri="{FF2B5EF4-FFF2-40B4-BE49-F238E27FC236}">
                <a16:creationId xmlns:a16="http://schemas.microsoft.com/office/drawing/2014/main" id="{FAF1BCCB-6CB2-2555-7EAC-F0881EF229C2}"/>
              </a:ext>
            </a:extLst>
          </p:cNvPr>
          <p:cNvSpPr/>
          <p:nvPr/>
        </p:nvSpPr>
        <p:spPr>
          <a:xfrm rot="10800000" flipH="1">
            <a:off x="-17691" y="1144720"/>
            <a:ext cx="848634" cy="214646"/>
          </a:xfrm>
          <a:prstGeom prst="rect">
            <a:avLst/>
          </a:prstGeom>
          <a:solidFill>
            <a:srgbClr val="3F217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sz="2400"/>
          </a:p>
        </p:txBody>
      </p:sp>
      <p:sp>
        <p:nvSpPr>
          <p:cNvPr id="7" name="Google Shape;92;p18">
            <a:extLst>
              <a:ext uri="{FF2B5EF4-FFF2-40B4-BE49-F238E27FC236}">
                <a16:creationId xmlns:a16="http://schemas.microsoft.com/office/drawing/2014/main" id="{0FFB54AB-BCD3-7A2B-FD59-D938517E45BF}"/>
              </a:ext>
            </a:extLst>
          </p:cNvPr>
          <p:cNvSpPr/>
          <p:nvPr/>
        </p:nvSpPr>
        <p:spPr>
          <a:xfrm rot="10800000" flipH="1">
            <a:off x="6852950" y="1147263"/>
            <a:ext cx="5326321" cy="220432"/>
          </a:xfrm>
          <a:prstGeom prst="rect">
            <a:avLst/>
          </a:prstGeom>
          <a:solidFill>
            <a:srgbClr val="3F217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sz="2400"/>
          </a:p>
        </p:txBody>
      </p:sp>
      <p:pic>
        <p:nvPicPr>
          <p:cNvPr id="5" name="그림 4" descr="의류, 인간의 얼굴, 사람, 지상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6BEE7A3C-E524-E337-90B5-38D0F5E9D16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896" t="11861" r="1693" b="11452"/>
          <a:stretch>
            <a:fillRect/>
          </a:stretch>
        </p:blipFill>
        <p:spPr>
          <a:xfrm>
            <a:off x="-1875" y="2786229"/>
            <a:ext cx="5749592" cy="3443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7845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5" name="Rectangle 11">
            <a:extLst>
              <a:ext uri="{FF2B5EF4-FFF2-40B4-BE49-F238E27FC236}">
                <a16:creationId xmlns:a16="http://schemas.microsoft.com/office/drawing/2014/main" id="{533BF18B-C8A1-400D-BBBD-6103EC90FE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제목 4">
            <a:extLst>
              <a:ext uri="{FF2B5EF4-FFF2-40B4-BE49-F238E27FC236}">
                <a16:creationId xmlns:a16="http://schemas.microsoft.com/office/drawing/2014/main" id="{60D0C3D6-FFE3-B99D-9870-5098E7DCC0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267909" y="2023110"/>
            <a:ext cx="2469624" cy="2846070"/>
          </a:xfrm>
        </p:spPr>
        <p:txBody>
          <a:bodyPr anchor="ctr">
            <a:normAutofit/>
          </a:bodyPr>
          <a:lstStyle/>
          <a:p>
            <a:pPr algn="l"/>
            <a:r>
              <a:rPr lang="ko-KR" altLang="en-US" sz="3700" dirty="0">
                <a:ea typeface="맑은 고딕"/>
              </a:rPr>
              <a:t>어라이즈 </a:t>
            </a:r>
            <a:r>
              <a:rPr lang="ko-KR" altLang="en-US" sz="3700">
                <a:ea typeface="맑은 고딕"/>
              </a:rPr>
              <a:t>아프리카 청원</a:t>
            </a:r>
            <a:endParaRPr lang="ko-KR" altLang="en-US" sz="3700" dirty="0">
              <a:ea typeface="맑은 고딕"/>
            </a:endParaRPr>
          </a:p>
        </p:txBody>
      </p:sp>
      <p:sp>
        <p:nvSpPr>
          <p:cNvPr id="46" name="Rectangle 13">
            <a:extLst>
              <a:ext uri="{FF2B5EF4-FFF2-40B4-BE49-F238E27FC236}">
                <a16:creationId xmlns:a16="http://schemas.microsoft.com/office/drawing/2014/main" id="{99413ED5-9ED4-4772-BCE4-2BCAE6B12E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3433973" y="-827233"/>
            <a:ext cx="1715478" cy="858342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8" name="Rectangle 17">
            <a:extLst>
              <a:ext uri="{FF2B5EF4-FFF2-40B4-BE49-F238E27FC236}">
                <a16:creationId xmlns:a16="http://schemas.microsoft.com/office/drawing/2014/main" id="{90F533E9-6690-41A8-A372-4C6C622D02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950447" y="3392097"/>
            <a:ext cx="1719072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그림 7" descr="텍스트, 스크린샷, 그래픽, 원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F6985F56-F8F1-73DB-133B-512F88C3C9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93770" y="2609590"/>
            <a:ext cx="3233488" cy="3233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82856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11B2B030-4738-4359-9E46-144B7C8BFF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117" y="8300"/>
            <a:ext cx="12193117" cy="6849700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E722B2DD-E14D-4972-9D98-5D6E61B1B2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1144310" cy="6858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 descr="사람, 의류, 인간의 얼굴, 페인팅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35085234-5E6A-7C84-3904-0E3A1FD1593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t="12455" b="12455"/>
          <a:stretch>
            <a:fillRect/>
          </a:stretch>
        </p:blipFill>
        <p:spPr bwMode="auto">
          <a:xfrm>
            <a:off x="20" y="-9171"/>
            <a:ext cx="12191980" cy="6866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부제목 2">
            <a:extLst>
              <a:ext uri="{FF2B5EF4-FFF2-40B4-BE49-F238E27FC236}">
                <a16:creationId xmlns:a16="http://schemas.microsoft.com/office/drawing/2014/main" id="{D43D8862-4308-6648-D3C4-FE24AA651933}"/>
              </a:ext>
            </a:extLst>
          </p:cNvPr>
          <p:cNvSpPr txBox="1">
            <a:spLocks/>
          </p:cNvSpPr>
          <p:nvPr/>
        </p:nvSpPr>
        <p:spPr>
          <a:xfrm>
            <a:off x="315527" y="1529818"/>
            <a:ext cx="5461010" cy="109506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b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/>
              </a:rPr>
              <a:t>박해 받는 교회와 함께 하는 기도</a:t>
            </a:r>
          </a:p>
          <a:p>
            <a:pPr algn="ctr"/>
            <a:endParaRPr lang="ko-KR" altLang="en-US" sz="200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indent="0" algn="ctr">
              <a:buNone/>
            </a:pPr>
            <a:r>
              <a:rPr lang="en-US" altLang="ko-KR">
                <a:solidFill>
                  <a:srgbClr val="002060"/>
                </a:solidFill>
                <a:ea typeface="맑은 고딕"/>
              </a:rPr>
              <a:t>Prayer with Persecuted Church</a:t>
            </a:r>
            <a:endParaRPr lang="ko-KR" altLang="en-US">
              <a:solidFill>
                <a:srgbClr val="002060"/>
              </a:solidFill>
              <a:ea typeface="맑은 고딕"/>
            </a:endParaRPr>
          </a:p>
        </p:txBody>
      </p:sp>
      <p:cxnSp>
        <p:nvCxnSpPr>
          <p:cNvPr id="8" name="직선 화살표 연결선 7">
            <a:extLst>
              <a:ext uri="{FF2B5EF4-FFF2-40B4-BE49-F238E27FC236}">
                <a16:creationId xmlns:a16="http://schemas.microsoft.com/office/drawing/2014/main" id="{ED481285-A0C1-24B8-0ACC-B8730A910984}"/>
              </a:ext>
            </a:extLst>
          </p:cNvPr>
          <p:cNvCxnSpPr/>
          <p:nvPr/>
        </p:nvCxnSpPr>
        <p:spPr>
          <a:xfrm>
            <a:off x="585139" y="2067431"/>
            <a:ext cx="4920343" cy="8166"/>
          </a:xfrm>
          <a:prstGeom prst="straightConnector1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80782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8D3B1C-B793-A356-C2C9-1AACB14822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그룹 7">
            <a:extLst>
              <a:ext uri="{FF2B5EF4-FFF2-40B4-BE49-F238E27FC236}">
                <a16:creationId xmlns:a16="http://schemas.microsoft.com/office/drawing/2014/main" id="{2A1ACEDB-49D3-7440-9DBA-F37F458E97F4}"/>
              </a:ext>
            </a:extLst>
          </p:cNvPr>
          <p:cNvGrpSpPr/>
          <p:nvPr/>
        </p:nvGrpSpPr>
        <p:grpSpPr>
          <a:xfrm>
            <a:off x="157494" y="109414"/>
            <a:ext cx="11671587" cy="6428545"/>
            <a:chOff x="157494" y="109414"/>
            <a:chExt cx="11671587" cy="6428545"/>
          </a:xfrm>
        </p:grpSpPr>
        <p:pic>
          <p:nvPicPr>
            <p:cNvPr id="9" name="Google Shape;91;p18">
              <a:extLst>
                <a:ext uri="{FF2B5EF4-FFF2-40B4-BE49-F238E27FC236}">
                  <a16:creationId xmlns:a16="http://schemas.microsoft.com/office/drawing/2014/main" id="{FBD5D2BA-6DE9-6B9E-15CD-6554A41A5B72}"/>
                </a:ext>
              </a:extLst>
            </p:cNvPr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157494" y="109414"/>
              <a:ext cx="1641224" cy="416900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10" name="직선 연결선 9">
              <a:extLst>
                <a:ext uri="{FF2B5EF4-FFF2-40B4-BE49-F238E27FC236}">
                  <a16:creationId xmlns:a16="http://schemas.microsoft.com/office/drawing/2014/main" id="{5B729F76-F5E9-5B8C-77BE-C1DFF548536C}"/>
                </a:ext>
              </a:extLst>
            </p:cNvPr>
            <p:cNvCxnSpPr>
              <a:cxnSpLocks/>
            </p:cNvCxnSpPr>
            <p:nvPr/>
          </p:nvCxnSpPr>
          <p:spPr>
            <a:xfrm>
              <a:off x="1942011" y="317864"/>
              <a:ext cx="9884229" cy="0"/>
            </a:xfrm>
            <a:prstGeom prst="line">
              <a:avLst/>
            </a:prstGeom>
            <a:ln w="76200">
              <a:solidFill>
                <a:srgbClr val="3F217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직선 연결선 10">
              <a:extLst>
                <a:ext uri="{FF2B5EF4-FFF2-40B4-BE49-F238E27FC236}">
                  <a16:creationId xmlns:a16="http://schemas.microsoft.com/office/drawing/2014/main" id="{35089EF6-995C-9B08-2352-7917BDEB4DB1}"/>
                </a:ext>
              </a:extLst>
            </p:cNvPr>
            <p:cNvCxnSpPr>
              <a:cxnSpLocks/>
            </p:cNvCxnSpPr>
            <p:nvPr/>
          </p:nvCxnSpPr>
          <p:spPr>
            <a:xfrm>
              <a:off x="11795759" y="302623"/>
              <a:ext cx="0" cy="6235336"/>
            </a:xfrm>
            <a:prstGeom prst="line">
              <a:avLst/>
            </a:prstGeom>
            <a:ln w="76200">
              <a:solidFill>
                <a:srgbClr val="3F217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직선 연결선 11">
              <a:extLst>
                <a:ext uri="{FF2B5EF4-FFF2-40B4-BE49-F238E27FC236}">
                  <a16:creationId xmlns:a16="http://schemas.microsoft.com/office/drawing/2014/main" id="{F444FC7C-6946-C6EE-4A8C-B8191CF2F314}"/>
                </a:ext>
              </a:extLst>
            </p:cNvPr>
            <p:cNvCxnSpPr>
              <a:cxnSpLocks/>
            </p:cNvCxnSpPr>
            <p:nvPr/>
          </p:nvCxnSpPr>
          <p:spPr>
            <a:xfrm>
              <a:off x="345081" y="6503123"/>
              <a:ext cx="11484000" cy="0"/>
            </a:xfrm>
            <a:prstGeom prst="line">
              <a:avLst/>
            </a:prstGeom>
            <a:ln w="76200">
              <a:solidFill>
                <a:srgbClr val="3F217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직선 연결선 12">
              <a:extLst>
                <a:ext uri="{FF2B5EF4-FFF2-40B4-BE49-F238E27FC236}">
                  <a16:creationId xmlns:a16="http://schemas.microsoft.com/office/drawing/2014/main" id="{5812E006-ACCA-DB02-2FE7-424137A5E12D}"/>
                </a:ext>
              </a:extLst>
            </p:cNvPr>
            <p:cNvCxnSpPr>
              <a:cxnSpLocks/>
            </p:cNvCxnSpPr>
            <p:nvPr/>
          </p:nvCxnSpPr>
          <p:spPr>
            <a:xfrm>
              <a:off x="383176" y="622664"/>
              <a:ext cx="0" cy="5915295"/>
            </a:xfrm>
            <a:prstGeom prst="line">
              <a:avLst/>
            </a:prstGeom>
            <a:ln w="76200">
              <a:solidFill>
                <a:srgbClr val="3F217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7C6ADBD5-11A3-4E08-4C72-23E3F14EFDD0}"/>
              </a:ext>
            </a:extLst>
          </p:cNvPr>
          <p:cNvCxnSpPr>
            <a:cxnSpLocks/>
          </p:cNvCxnSpPr>
          <p:nvPr/>
        </p:nvCxnSpPr>
        <p:spPr>
          <a:xfrm>
            <a:off x="1213164" y="1466850"/>
            <a:ext cx="9454836" cy="0"/>
          </a:xfrm>
          <a:prstGeom prst="line">
            <a:avLst/>
          </a:prstGeom>
          <a:ln w="12700">
            <a:solidFill>
              <a:srgbClr val="3F2175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30372C68-2778-765E-C1D6-BA87F561F03D}"/>
              </a:ext>
            </a:extLst>
          </p:cNvPr>
          <p:cNvSpPr txBox="1"/>
          <p:nvPr/>
        </p:nvSpPr>
        <p:spPr>
          <a:xfrm>
            <a:off x="1510936" y="977774"/>
            <a:ext cx="9157064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dirty="0">
                <a:solidFill>
                  <a:srgbClr val="0070C0"/>
                </a:solidFill>
                <a:latin typeface="Malgun Gothic"/>
                <a:ea typeface="+mn-lt"/>
              </a:rPr>
              <a:t>#</a:t>
            </a:r>
            <a:r>
              <a:rPr lang="ko-KR" altLang="en-US" dirty="0">
                <a:solidFill>
                  <a:srgbClr val="0070C0"/>
                </a:solidFill>
                <a:latin typeface="Malgun Gothic"/>
                <a:ea typeface="+mn-lt"/>
              </a:rPr>
              <a:t>이란</a:t>
            </a:r>
            <a:r>
              <a:rPr lang="en-US" dirty="0">
                <a:solidFill>
                  <a:srgbClr val="0070C0"/>
                </a:solidFill>
                <a:latin typeface="Malgun Gothic"/>
                <a:ea typeface="+mn-lt"/>
              </a:rPr>
              <a:t> </a:t>
            </a:r>
            <a:r>
              <a:rPr lang="en-US" sz="1800" dirty="0">
                <a:solidFill>
                  <a:srgbClr val="0070C0"/>
                </a:solidFill>
                <a:latin typeface="Malgun Gothic"/>
                <a:ea typeface="+mn-lt"/>
              </a:rPr>
              <a:t>| </a:t>
            </a:r>
            <a:r>
              <a:rPr lang="ko-KR" altLang="en-US" dirty="0">
                <a:solidFill>
                  <a:srgbClr val="0070C0"/>
                </a:solidFill>
                <a:ea typeface="+mn-lt"/>
                <a:cs typeface="+mn-lt"/>
              </a:rPr>
              <a:t>이란의</a:t>
            </a:r>
            <a:r>
              <a:rPr lang="en-US" dirty="0">
                <a:solidFill>
                  <a:srgbClr val="0070C0"/>
                </a:solidFill>
                <a:ea typeface="+mn-lt"/>
                <a:cs typeface="+mn-lt"/>
              </a:rPr>
              <a:t> </a:t>
            </a:r>
            <a:r>
              <a:rPr lang="ko-KR" altLang="en-US" dirty="0">
                <a:solidFill>
                  <a:srgbClr val="0070C0"/>
                </a:solidFill>
                <a:ea typeface="+mn-lt"/>
                <a:cs typeface="+mn-lt"/>
              </a:rPr>
              <a:t>열악해지는</a:t>
            </a:r>
            <a:r>
              <a:rPr lang="en-US" dirty="0">
                <a:solidFill>
                  <a:srgbClr val="0070C0"/>
                </a:solidFill>
                <a:ea typeface="+mn-lt"/>
                <a:cs typeface="+mn-lt"/>
              </a:rPr>
              <a:t> </a:t>
            </a:r>
            <a:r>
              <a:rPr lang="en-US" dirty="0" err="1">
                <a:solidFill>
                  <a:srgbClr val="0070C0"/>
                </a:solidFill>
                <a:ea typeface="+mn-lt"/>
                <a:cs typeface="+mn-lt"/>
              </a:rPr>
              <a:t>교도소</a:t>
            </a:r>
            <a:r>
              <a:rPr lang="en-US" altLang="ko-KR" dirty="0">
                <a:solidFill>
                  <a:srgbClr val="0070C0"/>
                </a:solidFill>
                <a:ea typeface="+mn-lt"/>
                <a:cs typeface="+mn-lt"/>
              </a:rPr>
              <a:t> </a:t>
            </a:r>
            <a:r>
              <a:rPr lang="ko-KR" altLang="en-US" dirty="0">
                <a:solidFill>
                  <a:srgbClr val="0070C0"/>
                </a:solidFill>
                <a:ea typeface="+mn-lt"/>
                <a:cs typeface="+mn-lt"/>
              </a:rPr>
              <a:t>상황</a:t>
            </a:r>
            <a:endParaRPr lang="ko-KR" altLang="en-US" dirty="0">
              <a:solidFill>
                <a:srgbClr val="0070C0"/>
              </a:solidFill>
              <a:latin typeface="맑은 고딕"/>
              <a:ea typeface="맑은 고딕"/>
              <a:cs typeface="+mn-lt"/>
            </a:endParaRPr>
          </a:p>
          <a:p>
            <a:endParaRPr lang="en-US" sz="1800" dirty="0">
              <a:solidFill>
                <a:srgbClr val="0070C0"/>
              </a:solidFill>
              <a:latin typeface="Malgun Gothic"/>
              <a:ea typeface="+mn-lt"/>
              <a:cs typeface="+mn-lt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12E7787-FB87-C819-1B04-A6E1A2194D2C}"/>
              </a:ext>
            </a:extLst>
          </p:cNvPr>
          <p:cNvSpPr txBox="1"/>
          <p:nvPr/>
        </p:nvSpPr>
        <p:spPr>
          <a:xfrm>
            <a:off x="1240704" y="5404581"/>
            <a:ext cx="6133718" cy="646331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algn="just"/>
            <a:endParaRPr lang="ko-KR" sz="1200" b="1" dirty="0">
              <a:ea typeface="+mn-lt"/>
              <a:cs typeface="+mn-lt"/>
            </a:endParaRPr>
          </a:p>
          <a:p>
            <a:pPr algn="just"/>
            <a:endParaRPr lang="en-US" sz="1200" b="1" dirty="0">
              <a:ea typeface="+mn-lt"/>
              <a:cs typeface="+mn-lt"/>
            </a:endParaRPr>
          </a:p>
          <a:p>
            <a:pPr algn="just"/>
            <a:endParaRPr lang="en-US" sz="1200" dirty="0">
              <a:ea typeface="맑은 고딕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4BA9B39-1DD3-EC34-9AA4-D26F706CBB83}"/>
              </a:ext>
            </a:extLst>
          </p:cNvPr>
          <p:cNvSpPr txBox="1"/>
          <p:nvPr/>
        </p:nvSpPr>
        <p:spPr>
          <a:xfrm>
            <a:off x="1243263" y="1635985"/>
            <a:ext cx="6489956" cy="433965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ko-KR" altLang="en-US" sz="1200" b="1" dirty="0">
                <a:ea typeface="맑은 고딕"/>
              </a:rPr>
              <a:t>[2026.3.24]</a:t>
            </a:r>
            <a:r>
              <a:rPr lang="ko-KR" altLang="en-US" sz="1200" dirty="0">
                <a:ea typeface="+mn-lt"/>
                <a:cs typeface="+mn-lt"/>
              </a:rPr>
              <a:t> 전쟁과 내부 갈등이 심화되고 있는 이란에서 행방이 묘연해진 기독교인 수감자 **시민 소헤일리니아</a:t>
            </a:r>
            <a:r>
              <a:rPr lang="en-US" altLang="ko-KR" sz="1200" dirty="0">
                <a:ea typeface="+mn-lt"/>
                <a:cs typeface="+mn-lt"/>
              </a:rPr>
              <a:t>(Simin</a:t>
            </a:r>
            <a:r>
              <a:rPr lang="ko-KR" altLang="en-US" sz="1200" dirty="0">
                <a:ea typeface="+mn-lt"/>
                <a:cs typeface="+mn-lt"/>
              </a:rPr>
              <a:t> </a:t>
            </a:r>
            <a:r>
              <a:rPr lang="en-US" altLang="ko-KR" sz="1200" dirty="0" err="1">
                <a:ea typeface="+mn-lt"/>
                <a:cs typeface="+mn-lt"/>
              </a:rPr>
              <a:t>Soheilinia</a:t>
            </a:r>
            <a:r>
              <a:rPr lang="en-US" altLang="ko-KR" sz="1200" dirty="0">
                <a:ea typeface="+mn-lt"/>
                <a:cs typeface="+mn-lt"/>
              </a:rPr>
              <a:t>,</a:t>
            </a:r>
            <a:r>
              <a:rPr lang="ko-KR" altLang="en-US" sz="1200" dirty="0">
                <a:ea typeface="+mn-lt"/>
                <a:cs typeface="+mn-lt"/>
              </a:rPr>
              <a:t> </a:t>
            </a:r>
            <a:r>
              <a:rPr lang="en-US" altLang="ko-KR" sz="1200" dirty="0">
                <a:ea typeface="+mn-lt"/>
                <a:cs typeface="+mn-lt"/>
              </a:rPr>
              <a:t>48</a:t>
            </a:r>
            <a:r>
              <a:rPr lang="ko-KR" altLang="en-US" sz="1200" dirty="0">
                <a:ea typeface="+mn-lt"/>
                <a:cs typeface="+mn-lt"/>
              </a:rPr>
              <a:t>세</a:t>
            </a:r>
            <a:r>
              <a:rPr lang="en-US" altLang="ko-KR" sz="1200" dirty="0">
                <a:ea typeface="+mn-lt"/>
                <a:cs typeface="+mn-lt"/>
              </a:rPr>
              <a:t>)**</a:t>
            </a:r>
            <a:r>
              <a:rPr lang="ko-KR" altLang="en-US" sz="1200" dirty="0">
                <a:ea typeface="+mn-lt"/>
                <a:cs typeface="+mn-lt"/>
              </a:rPr>
              <a:t>에 대한 국제적 우려가 커지고 있습니다</a:t>
            </a:r>
            <a:r>
              <a:rPr lang="en-US" altLang="ko-KR" sz="1200" dirty="0">
                <a:ea typeface="+mn-lt"/>
                <a:cs typeface="+mn-lt"/>
              </a:rPr>
              <a:t>.</a:t>
            </a:r>
            <a:endParaRPr lang="ko-KR" altLang="en-US" sz="1400" dirty="0">
              <a:ea typeface="+mn-lt"/>
              <a:cs typeface="+mn-lt"/>
            </a:endParaRPr>
          </a:p>
          <a:p>
            <a:pPr algn="just"/>
            <a:endParaRPr lang="en-US" altLang="ko-KR" sz="1200" dirty="0">
              <a:ea typeface="+mn-lt"/>
              <a:cs typeface="+mn-lt"/>
            </a:endParaRPr>
          </a:p>
          <a:p>
            <a:pPr algn="just"/>
            <a:r>
              <a:rPr lang="en-US" altLang="ko-KR" sz="1200" b="1" dirty="0">
                <a:ea typeface="+mn-lt"/>
                <a:cs typeface="+mn-lt"/>
              </a:rPr>
              <a:t>[</a:t>
            </a:r>
            <a:r>
              <a:rPr lang="ko-KR" altLang="en-US" sz="1200" b="1" dirty="0">
                <a:ea typeface="+mn-lt"/>
                <a:cs typeface="+mn-lt"/>
              </a:rPr>
              <a:t>사건의 배경과 구금</a:t>
            </a:r>
            <a:r>
              <a:rPr lang="en-US" altLang="ko-KR" sz="1200" b="1" dirty="0">
                <a:ea typeface="+mn-lt"/>
                <a:cs typeface="+mn-lt"/>
              </a:rPr>
              <a:t>]</a:t>
            </a:r>
            <a:r>
              <a:rPr lang="ko-KR" altLang="en-US" sz="1200" dirty="0">
                <a:ea typeface="+mn-lt"/>
                <a:cs typeface="+mn-lt"/>
              </a:rPr>
              <a:t> 시민(</a:t>
            </a:r>
            <a:r>
              <a:rPr lang="en-US" altLang="ko-KR" sz="1200" dirty="0">
                <a:latin typeface="Malgun Gothic"/>
                <a:ea typeface="Malgun Gothic"/>
                <a:cs typeface="+mn-lt"/>
              </a:rPr>
              <a:t>Simin</a:t>
            </a:r>
            <a:r>
              <a:rPr lang="ko-KR" altLang="en-US" sz="1200" dirty="0">
                <a:ea typeface="+mn-lt"/>
                <a:cs typeface="+mn-lt"/>
              </a:rPr>
              <a:t>)은 가정 교회 활동을 통한 </a:t>
            </a:r>
            <a:r>
              <a:rPr lang="en-US" altLang="ko-KR" sz="1200" dirty="0">
                <a:ea typeface="+mn-lt"/>
                <a:cs typeface="+mn-lt"/>
              </a:rPr>
              <a:t>'</a:t>
            </a:r>
            <a:r>
              <a:rPr lang="ko-KR" altLang="en-US" sz="1200" dirty="0">
                <a:ea typeface="+mn-lt"/>
                <a:cs typeface="+mn-lt"/>
              </a:rPr>
              <a:t>국가 안보 </a:t>
            </a:r>
            <a:r>
              <a:rPr lang="ko-KR" altLang="en-US" sz="1200">
                <a:ea typeface="+mn-lt"/>
                <a:cs typeface="+mn-lt"/>
              </a:rPr>
              <a:t>위협</a:t>
            </a:r>
            <a:r>
              <a:rPr lang="en-US" altLang="ko-KR" sz="1200">
                <a:ea typeface="+mn-lt"/>
                <a:cs typeface="+mn-lt"/>
              </a:rPr>
              <a:t>'</a:t>
            </a:r>
            <a:r>
              <a:rPr lang="ko-KR" altLang="en-US" sz="1200" dirty="0">
                <a:ea typeface="+mn-lt"/>
                <a:cs typeface="+mn-lt"/>
              </a:rPr>
              <a:t> 혐의로 징역 </a:t>
            </a:r>
            <a:r>
              <a:rPr lang="en-US" altLang="ko-KR" sz="1200" dirty="0">
                <a:ea typeface="+mn-lt"/>
                <a:cs typeface="+mn-lt"/>
              </a:rPr>
              <a:t>10</a:t>
            </a:r>
            <a:r>
              <a:rPr lang="ko-KR" altLang="en-US" sz="1200" dirty="0">
                <a:ea typeface="+mn-lt"/>
                <a:cs typeface="+mn-lt"/>
              </a:rPr>
              <a:t>년을 선고받고 테헤란 에빈 교도소에 수감 중이었습니다</a:t>
            </a:r>
            <a:r>
              <a:rPr lang="en-US" altLang="ko-KR" sz="1200" dirty="0">
                <a:ea typeface="+mn-lt"/>
                <a:cs typeface="+mn-lt"/>
              </a:rPr>
              <a:t>.</a:t>
            </a:r>
            <a:r>
              <a:rPr lang="ko-KR" sz="1200" dirty="0">
                <a:ea typeface="+mn-lt"/>
                <a:cs typeface="+mn-lt"/>
              </a:rPr>
              <a:t> 2025년 9월</a:t>
            </a:r>
            <a:r>
              <a:rPr lang="en-US" altLang="ko-KR" sz="1200" dirty="0">
                <a:ea typeface="+mn-lt"/>
                <a:cs typeface="+mn-lt"/>
              </a:rPr>
              <a:t>,</a:t>
            </a:r>
            <a:r>
              <a:rPr lang="ko-KR" sz="1200" dirty="0">
                <a:ea typeface="+mn-lt"/>
                <a:cs typeface="+mn-lt"/>
              </a:rPr>
              <a:t> 그녀는 캐나다 피신 중 부친의 별세와 모친의 중병 소식을 듣고 귀국했다가 공항에서 체포되었습니다</a:t>
            </a:r>
            <a:r>
              <a:rPr lang="en-US" altLang="ko-KR" sz="1200" dirty="0">
                <a:ea typeface="+mn-lt"/>
                <a:cs typeface="+mn-lt"/>
              </a:rPr>
              <a:t>.</a:t>
            </a:r>
            <a:r>
              <a:rPr lang="ko-KR" altLang="en-US" sz="1200" dirty="0">
                <a:ea typeface="+mn-lt"/>
                <a:cs typeface="+mn-lt"/>
              </a:rPr>
              <a:t> 최근 형량이 </a:t>
            </a:r>
            <a:r>
              <a:rPr lang="ko-KR" sz="1200" dirty="0">
                <a:ea typeface="+mn-lt"/>
                <a:cs typeface="+mn-lt"/>
              </a:rPr>
              <a:t>3</a:t>
            </a:r>
            <a:r>
              <a:rPr lang="ko-KR" altLang="en-US" sz="1200" dirty="0">
                <a:ea typeface="+mn-lt"/>
                <a:cs typeface="+mn-lt"/>
              </a:rPr>
              <a:t>년 </a:t>
            </a:r>
            <a:r>
              <a:rPr lang="en-US" altLang="ko-KR" sz="1200" dirty="0">
                <a:ea typeface="+mn-lt"/>
                <a:cs typeface="+mn-lt"/>
              </a:rPr>
              <a:t>6</a:t>
            </a:r>
            <a:r>
              <a:rPr lang="ko-KR" altLang="en-US" sz="1200" dirty="0">
                <a:ea typeface="+mn-lt"/>
                <a:cs typeface="+mn-lt"/>
              </a:rPr>
              <a:t>개월로 감형되고 전자 감시 장치를 통한 가석방 합의까지 이루어졌으나</a:t>
            </a:r>
            <a:r>
              <a:rPr lang="en-US" altLang="ko-KR" sz="1200" dirty="0">
                <a:ea typeface="+mn-lt"/>
                <a:cs typeface="+mn-lt"/>
              </a:rPr>
              <a:t>,</a:t>
            </a:r>
            <a:r>
              <a:rPr lang="ko-KR" sz="1200" dirty="0">
                <a:ea typeface="+mn-lt"/>
                <a:cs typeface="+mn-lt"/>
              </a:rPr>
              <a:t> 전쟁 발발로 인해 모든 석방 절차와 가족 연락이 3주째 중단된 상태입니다.</a:t>
            </a:r>
            <a:endParaRPr lang="ko-KR" dirty="0"/>
          </a:p>
          <a:p>
            <a:pPr algn="just"/>
            <a:endParaRPr lang="ko-KR" sz="1200" dirty="0">
              <a:ea typeface="+mn-lt"/>
              <a:cs typeface="+mn-lt"/>
            </a:endParaRPr>
          </a:p>
          <a:p>
            <a:pPr algn="just"/>
            <a:r>
              <a:rPr lang="ko-KR" sz="1200" b="1">
                <a:ea typeface="+mn-lt"/>
                <a:cs typeface="+mn-lt"/>
              </a:rPr>
              <a:t>[악화하는 교도소 내부 상황]</a:t>
            </a:r>
            <a:r>
              <a:rPr lang="ko-KR" sz="1200">
                <a:ea typeface="+mn-lt"/>
                <a:cs typeface="+mn-lt"/>
              </a:rPr>
              <a:t> 전쟁 시작 이후 에빈 교도소 등 주요 수감 시설의 환경은 극도로 </a:t>
            </a:r>
            <a:r>
              <a:rPr lang="ko-KR" altLang="en-US" sz="1200">
                <a:ea typeface="+mn-lt"/>
                <a:cs typeface="+mn-lt"/>
              </a:rPr>
              <a:t>악화되었습니다</a:t>
            </a:r>
            <a:r>
              <a:rPr lang="en-US" altLang="ko-KR" sz="1200">
                <a:ea typeface="+mn-lt"/>
                <a:cs typeface="+mn-lt"/>
              </a:rPr>
              <a:t>.</a:t>
            </a:r>
            <a:r>
              <a:rPr lang="ko-KR" sz="1200">
                <a:ea typeface="+mn-lt"/>
                <a:cs typeface="+mn-lt"/>
              </a:rPr>
              <a:t> 일반 간수 대신 보안군이 통제권을 장악하면서 가족 면회와 의료 서비스가 전면 중단되었습니다</a:t>
            </a:r>
            <a:r>
              <a:rPr lang="en-US" altLang="ko-KR" sz="1200">
                <a:ea typeface="+mn-lt"/>
                <a:cs typeface="+mn-lt"/>
              </a:rPr>
              <a:t>.</a:t>
            </a:r>
            <a:r>
              <a:rPr lang="ko-KR" sz="1200">
                <a:ea typeface="+mn-lt"/>
                <a:cs typeface="+mn-lt"/>
              </a:rPr>
              <a:t> 수감자들은 하루 한 끼 부실한 식사로 버티고 있으며</a:t>
            </a:r>
            <a:r>
              <a:rPr lang="en-US" altLang="ko-KR" sz="1200">
                <a:ea typeface="+mn-lt"/>
                <a:cs typeface="+mn-lt"/>
              </a:rPr>
              <a:t>,</a:t>
            </a:r>
            <a:r>
              <a:rPr lang="ko-KR" sz="1200">
                <a:ea typeface="+mn-lt"/>
                <a:cs typeface="+mn-lt"/>
              </a:rPr>
              <a:t> 특히 신앙 때문에 갇힌 양심수들의 생명과 안전이 위협받고 있습니다. 현재 이란 전역에는 시민</a:t>
            </a:r>
            <a:r>
              <a:rPr lang="en-US" altLang="ko-KR" sz="1200">
                <a:ea typeface="+mn-lt"/>
                <a:cs typeface="+mn-lt"/>
              </a:rPr>
              <a:t>(</a:t>
            </a:r>
            <a:r>
              <a:rPr lang="en-US" sz="1200">
                <a:latin typeface="Malgun Gothic"/>
                <a:ea typeface="Malgun Gothic"/>
                <a:cs typeface="+mn-lt"/>
              </a:rPr>
              <a:t>Simin</a:t>
            </a:r>
            <a:r>
              <a:rPr lang="en-US" altLang="ko-KR" sz="1200">
                <a:ea typeface="+mn-lt"/>
                <a:cs typeface="+mn-lt"/>
              </a:rPr>
              <a:t>)</a:t>
            </a:r>
            <a:r>
              <a:rPr lang="ko-KR" sz="1200">
                <a:ea typeface="+mn-lt"/>
                <a:cs typeface="+mn-lt"/>
              </a:rPr>
              <a:t>을 포함해 최소 48명의 그리스도인이 신앙 활동을 이유로 투옥되어 있습니다.</a:t>
            </a:r>
          </a:p>
          <a:p>
            <a:pPr algn="just"/>
            <a:endParaRPr lang="ko-KR" sz="1200" dirty="0">
              <a:ea typeface="+mn-lt"/>
              <a:cs typeface="+mn-lt"/>
            </a:endParaRPr>
          </a:p>
          <a:p>
            <a:pPr algn="just"/>
            <a:r>
              <a:rPr lang="en-US" altLang="ko-KR" sz="1200" b="1">
                <a:ea typeface="+mn-lt"/>
                <a:cs typeface="+mn-lt"/>
              </a:rPr>
              <a:t>[</a:t>
            </a:r>
            <a:r>
              <a:rPr lang="ko-KR" altLang="en-US" sz="1200" b="1">
                <a:ea typeface="+mn-lt"/>
                <a:cs typeface="+mn-lt"/>
              </a:rPr>
              <a:t>해외 거주 기독교인에 대한 표적 탄압</a:t>
            </a:r>
            <a:r>
              <a:rPr lang="en-US" altLang="ko-KR" sz="1200" b="1">
                <a:ea typeface="+mn-lt"/>
                <a:cs typeface="+mn-lt"/>
              </a:rPr>
              <a:t>]</a:t>
            </a:r>
            <a:r>
              <a:rPr lang="ko-KR" altLang="en-US" sz="1200">
                <a:ea typeface="+mn-lt"/>
                <a:cs typeface="+mn-lt"/>
              </a:rPr>
              <a:t> 인권 단체들은 해외에서 개종하거나 세례를 받은 후 귀국하는 기독교인들이</a:t>
            </a:r>
            <a:r>
              <a:rPr lang="ko-KR" sz="1200">
                <a:ea typeface="+mn-lt"/>
                <a:cs typeface="+mn-lt"/>
              </a:rPr>
              <a:t> 당국의 주요 표적이 되고 있다고 경고합니다</a:t>
            </a:r>
            <a:r>
              <a:rPr lang="en-US" altLang="ko-KR" sz="1200">
                <a:ea typeface="+mn-lt"/>
                <a:cs typeface="+mn-lt"/>
              </a:rPr>
              <a:t>.</a:t>
            </a:r>
            <a:r>
              <a:rPr lang="ko-KR" sz="1200">
                <a:ea typeface="+mn-lt"/>
                <a:cs typeface="+mn-lt"/>
              </a:rPr>
              <a:t> 해외에서의 종교 활동 기록이 이란 내에서 처벌 근거로 사용되는 등 귀국 신자들의 위험이 가중되고 있습니다.</a:t>
            </a:r>
            <a:endParaRPr lang="ko-KR" altLang="en-US" sz="1200">
              <a:ea typeface="+mn-lt"/>
              <a:cs typeface="+mn-lt"/>
            </a:endParaRPr>
          </a:p>
          <a:p>
            <a:pPr algn="just"/>
            <a:endParaRPr lang="ko-KR" altLang="en-US" sz="1200" dirty="0">
              <a:ea typeface="+mn-lt"/>
              <a:cs typeface="+mn-lt"/>
            </a:endParaRPr>
          </a:p>
          <a:p>
            <a:pPr algn="just"/>
            <a:r>
              <a:rPr lang="ko-KR" sz="1200">
                <a:ea typeface="+mn-lt"/>
                <a:cs typeface="+mn-lt"/>
              </a:rPr>
              <a:t>불안정한 시기에</a:t>
            </a:r>
            <a:r>
              <a:rPr lang="ko-KR" altLang="en-US" sz="1200" dirty="0">
                <a:ea typeface="+mn-lt"/>
                <a:cs typeface="+mn-lt"/>
              </a:rPr>
              <a:t> </a:t>
            </a:r>
            <a:r>
              <a:rPr lang="ko-KR" sz="1200">
                <a:ea typeface="+mn-lt"/>
                <a:cs typeface="+mn-lt"/>
              </a:rPr>
              <a:t>시민</a:t>
            </a:r>
            <a:r>
              <a:rPr lang="en-US" altLang="ko-KR" sz="1200">
                <a:ea typeface="+mn-lt"/>
                <a:cs typeface="+mn-lt"/>
              </a:rPr>
              <a:t>(</a:t>
            </a:r>
            <a:r>
              <a:rPr lang="en-US" sz="1200">
                <a:latin typeface="Malgun Gothic"/>
                <a:ea typeface="Malgun Gothic"/>
                <a:cs typeface="+mn-lt"/>
              </a:rPr>
              <a:t>Simin</a:t>
            </a:r>
            <a:r>
              <a:rPr lang="en-US" altLang="ko-KR" sz="1200">
                <a:ea typeface="+mn-lt"/>
                <a:cs typeface="+mn-lt"/>
              </a:rPr>
              <a:t>)</a:t>
            </a:r>
            <a:r>
              <a:rPr lang="ko-KR" sz="1200">
                <a:ea typeface="+mn-lt"/>
                <a:cs typeface="+mn-lt"/>
              </a:rPr>
              <a:t>의 사례는 이란 내 기독교인들이 직면한 생존의 위협을 여실</a:t>
            </a:r>
            <a:r>
              <a:rPr lang="ko-KR" sz="1200" dirty="0">
                <a:ea typeface="+mn-lt"/>
                <a:cs typeface="+mn-lt"/>
              </a:rPr>
              <a:t>히 보여줍니다</a:t>
            </a:r>
            <a:r>
              <a:rPr lang="en-US" altLang="ko-KR" sz="1200" dirty="0">
                <a:ea typeface="+mn-lt"/>
                <a:cs typeface="+mn-lt"/>
              </a:rPr>
              <a:t>.</a:t>
            </a:r>
            <a:r>
              <a:rPr lang="ko-KR" sz="1200" dirty="0">
                <a:ea typeface="+mn-lt"/>
                <a:cs typeface="+mn-lt"/>
              </a:rPr>
              <a:t> 가족들은 최악의 상황을 두려워하며 소식을 기다리고 있습니다</a:t>
            </a:r>
            <a:r>
              <a:rPr lang="en-US" altLang="ko-KR" sz="1200" dirty="0">
                <a:ea typeface="+mn-lt"/>
                <a:cs typeface="+mn-lt"/>
              </a:rPr>
              <a:t>.</a:t>
            </a:r>
            <a:r>
              <a:rPr lang="ko-KR" altLang="en-US" sz="1200" dirty="0">
                <a:ea typeface="+mn-lt"/>
                <a:cs typeface="+mn-lt"/>
              </a:rPr>
              <a:t> 이들의 안전과 석방을 위해 국제 사회의 긴급한 관심과 간절한 중보기도가 절실한 시점입니다</a:t>
            </a:r>
            <a:r>
              <a:rPr lang="en-US" altLang="ko-KR" sz="1200" dirty="0">
                <a:ea typeface="+mn-lt"/>
                <a:cs typeface="+mn-lt"/>
              </a:rPr>
              <a:t>.</a:t>
            </a:r>
            <a:endParaRPr lang="ko-KR" altLang="en-US" sz="1200" dirty="0">
              <a:ea typeface="+mn-lt"/>
              <a:cs typeface="+mn-lt"/>
            </a:endParaRPr>
          </a:p>
          <a:p>
            <a:pPr algn="just"/>
            <a:endParaRPr lang="ko-KR" altLang="en-US" sz="1200" dirty="0">
              <a:ea typeface="맑은 고딕"/>
            </a:endParaRPr>
          </a:p>
        </p:txBody>
      </p:sp>
      <p:pic>
        <p:nvPicPr>
          <p:cNvPr id="5" name="그림 4" descr="건물, 야외, 하늘, 오염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DAA4B780-8887-6007-8C56-6D51AC9577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95376" y="1924774"/>
            <a:ext cx="3928453" cy="2578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32458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3DD6F2-AF12-B0E1-687D-948273EFB8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그룹 7">
            <a:extLst>
              <a:ext uri="{FF2B5EF4-FFF2-40B4-BE49-F238E27FC236}">
                <a16:creationId xmlns:a16="http://schemas.microsoft.com/office/drawing/2014/main" id="{8CCA17A7-B6EA-FE8D-C9EB-92CC50203217}"/>
              </a:ext>
            </a:extLst>
          </p:cNvPr>
          <p:cNvGrpSpPr/>
          <p:nvPr/>
        </p:nvGrpSpPr>
        <p:grpSpPr>
          <a:xfrm>
            <a:off x="157494" y="109414"/>
            <a:ext cx="11671587" cy="6428545"/>
            <a:chOff x="157494" y="109414"/>
            <a:chExt cx="11671587" cy="6428545"/>
          </a:xfrm>
        </p:grpSpPr>
        <p:pic>
          <p:nvPicPr>
            <p:cNvPr id="9" name="Google Shape;91;p18">
              <a:extLst>
                <a:ext uri="{FF2B5EF4-FFF2-40B4-BE49-F238E27FC236}">
                  <a16:creationId xmlns:a16="http://schemas.microsoft.com/office/drawing/2014/main" id="{C1818C23-E404-A0C2-BFB5-E181EE666BB3}"/>
                </a:ext>
              </a:extLst>
            </p:cNvPr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157494" y="109414"/>
              <a:ext cx="1641224" cy="416900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10" name="직선 연결선 9">
              <a:extLst>
                <a:ext uri="{FF2B5EF4-FFF2-40B4-BE49-F238E27FC236}">
                  <a16:creationId xmlns:a16="http://schemas.microsoft.com/office/drawing/2014/main" id="{A4E2A813-AF3C-0A21-198A-6069F61349D0}"/>
                </a:ext>
              </a:extLst>
            </p:cNvPr>
            <p:cNvCxnSpPr>
              <a:cxnSpLocks/>
            </p:cNvCxnSpPr>
            <p:nvPr/>
          </p:nvCxnSpPr>
          <p:spPr>
            <a:xfrm>
              <a:off x="1942011" y="317864"/>
              <a:ext cx="9884229" cy="0"/>
            </a:xfrm>
            <a:prstGeom prst="line">
              <a:avLst/>
            </a:prstGeom>
            <a:ln w="76200">
              <a:solidFill>
                <a:srgbClr val="3F217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직선 연결선 10">
              <a:extLst>
                <a:ext uri="{FF2B5EF4-FFF2-40B4-BE49-F238E27FC236}">
                  <a16:creationId xmlns:a16="http://schemas.microsoft.com/office/drawing/2014/main" id="{1B0ACAAB-896E-A62F-53A2-6BEB53B93826}"/>
                </a:ext>
              </a:extLst>
            </p:cNvPr>
            <p:cNvCxnSpPr>
              <a:cxnSpLocks/>
            </p:cNvCxnSpPr>
            <p:nvPr/>
          </p:nvCxnSpPr>
          <p:spPr>
            <a:xfrm>
              <a:off x="11795759" y="302623"/>
              <a:ext cx="0" cy="6235336"/>
            </a:xfrm>
            <a:prstGeom prst="line">
              <a:avLst/>
            </a:prstGeom>
            <a:ln w="76200">
              <a:solidFill>
                <a:srgbClr val="3F217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직선 연결선 11">
              <a:extLst>
                <a:ext uri="{FF2B5EF4-FFF2-40B4-BE49-F238E27FC236}">
                  <a16:creationId xmlns:a16="http://schemas.microsoft.com/office/drawing/2014/main" id="{4B90D7B3-BC8D-B3CC-1526-102B6A6D61F9}"/>
                </a:ext>
              </a:extLst>
            </p:cNvPr>
            <p:cNvCxnSpPr>
              <a:cxnSpLocks/>
            </p:cNvCxnSpPr>
            <p:nvPr/>
          </p:nvCxnSpPr>
          <p:spPr>
            <a:xfrm>
              <a:off x="345081" y="6503123"/>
              <a:ext cx="11484000" cy="0"/>
            </a:xfrm>
            <a:prstGeom prst="line">
              <a:avLst/>
            </a:prstGeom>
            <a:ln w="76200">
              <a:solidFill>
                <a:srgbClr val="3F217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직선 연결선 12">
              <a:extLst>
                <a:ext uri="{FF2B5EF4-FFF2-40B4-BE49-F238E27FC236}">
                  <a16:creationId xmlns:a16="http://schemas.microsoft.com/office/drawing/2014/main" id="{1289A628-B1E0-665C-BC9A-624219D83A94}"/>
                </a:ext>
              </a:extLst>
            </p:cNvPr>
            <p:cNvCxnSpPr>
              <a:cxnSpLocks/>
            </p:cNvCxnSpPr>
            <p:nvPr/>
          </p:nvCxnSpPr>
          <p:spPr>
            <a:xfrm>
              <a:off x="383176" y="622664"/>
              <a:ext cx="0" cy="5915295"/>
            </a:xfrm>
            <a:prstGeom prst="line">
              <a:avLst/>
            </a:prstGeom>
            <a:ln w="76200">
              <a:solidFill>
                <a:srgbClr val="3F217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EAF31ED7-E088-93A4-4951-3D3D7A8C9B47}"/>
              </a:ext>
            </a:extLst>
          </p:cNvPr>
          <p:cNvCxnSpPr>
            <a:cxnSpLocks/>
          </p:cNvCxnSpPr>
          <p:nvPr/>
        </p:nvCxnSpPr>
        <p:spPr>
          <a:xfrm>
            <a:off x="1213164" y="1466850"/>
            <a:ext cx="9454836" cy="0"/>
          </a:xfrm>
          <a:prstGeom prst="line">
            <a:avLst/>
          </a:prstGeom>
          <a:ln w="12700">
            <a:solidFill>
              <a:srgbClr val="3F2175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3AFF0D2D-D5BB-018F-B4E7-0AA58FC3BCAA}"/>
              </a:ext>
            </a:extLst>
          </p:cNvPr>
          <p:cNvSpPr txBox="1"/>
          <p:nvPr/>
        </p:nvSpPr>
        <p:spPr>
          <a:xfrm>
            <a:off x="1510936" y="977774"/>
            <a:ext cx="9157064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dirty="0">
                <a:solidFill>
                  <a:srgbClr val="0070C0"/>
                </a:solidFill>
                <a:latin typeface="Malgun Gothic"/>
                <a:ea typeface="+mn-lt"/>
              </a:rPr>
              <a:t>#</a:t>
            </a:r>
            <a:r>
              <a:rPr lang="ko-KR" altLang="en-US" dirty="0">
                <a:solidFill>
                  <a:srgbClr val="0070C0"/>
                </a:solidFill>
                <a:latin typeface="Malgun Gothic"/>
                <a:ea typeface="+mn-lt"/>
              </a:rPr>
              <a:t>이란</a:t>
            </a:r>
            <a:r>
              <a:rPr lang="en-US" dirty="0">
                <a:solidFill>
                  <a:srgbClr val="0070C0"/>
                </a:solidFill>
                <a:latin typeface="Malgun Gothic"/>
                <a:ea typeface="+mn-lt"/>
              </a:rPr>
              <a:t> </a:t>
            </a:r>
            <a:r>
              <a:rPr lang="en-US" sz="1800" dirty="0">
                <a:solidFill>
                  <a:srgbClr val="0070C0"/>
                </a:solidFill>
                <a:latin typeface="Malgun Gothic"/>
                <a:ea typeface="+mn-lt"/>
              </a:rPr>
              <a:t>| </a:t>
            </a:r>
            <a:r>
              <a:rPr lang="ko-KR" altLang="en-US">
                <a:ea typeface="+mn-lt"/>
                <a:cs typeface="+mn-lt"/>
              </a:rPr>
              <a:t>시민과 같은 이란의 성도들을 위해 기도합니다.  </a:t>
            </a:r>
            <a:r>
              <a:rPr lang="en-US" dirty="0">
                <a:ea typeface="+mn-lt"/>
                <a:cs typeface="+mn-lt"/>
              </a:rPr>
              <a:t> </a:t>
            </a:r>
            <a:endParaRPr lang="ko-KR" altLang="en-US" sz="1800" dirty="0">
              <a:ea typeface="+mn-lt"/>
              <a:cs typeface="+mn-lt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4212C39-8251-971B-32FB-FE570B90BED0}"/>
              </a:ext>
            </a:extLst>
          </p:cNvPr>
          <p:cNvSpPr txBox="1"/>
          <p:nvPr/>
        </p:nvSpPr>
        <p:spPr>
          <a:xfrm>
            <a:off x="1240704" y="5404581"/>
            <a:ext cx="6133718" cy="646331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algn="just"/>
            <a:endParaRPr lang="ko-KR" sz="1200" b="1" dirty="0">
              <a:ea typeface="+mn-lt"/>
              <a:cs typeface="+mn-lt"/>
            </a:endParaRPr>
          </a:p>
          <a:p>
            <a:pPr algn="just"/>
            <a:endParaRPr lang="en-US" sz="1200" b="1" dirty="0">
              <a:ea typeface="+mn-lt"/>
              <a:cs typeface="+mn-lt"/>
            </a:endParaRPr>
          </a:p>
          <a:p>
            <a:pPr algn="just"/>
            <a:endParaRPr lang="en-US" sz="1200" dirty="0">
              <a:ea typeface="맑은 고딕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8A9E040-E227-AAD4-E529-E3AD0E863414}"/>
              </a:ext>
            </a:extLst>
          </p:cNvPr>
          <p:cNvSpPr txBox="1"/>
          <p:nvPr/>
        </p:nvSpPr>
        <p:spPr>
          <a:xfrm>
            <a:off x="617845" y="1604064"/>
            <a:ext cx="7556755" cy="470898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ko-KR" sz="1400" b="1">
                <a:ea typeface="+mn-lt"/>
                <a:cs typeface="+mn-lt"/>
              </a:rPr>
              <a:t>"여호와의 이름은 견고한 망대라 의인은 그리로 달려가서 안전함을 얻느니라" (잠언 18:10)</a:t>
            </a:r>
            <a:endParaRPr lang="ko-KR" altLang="en-US" sz="1400" b="1">
              <a:ea typeface="+mn-lt"/>
              <a:cs typeface="+mn-lt"/>
            </a:endParaRPr>
          </a:p>
          <a:p>
            <a:pPr algn="just">
              <a:buFont typeface="Arial"/>
              <a:buChar char="•"/>
            </a:pPr>
            <a:endParaRPr lang="ko-KR" altLang="en-US" sz="1400" dirty="0">
              <a:ea typeface="+mn-lt"/>
              <a:cs typeface="+mn-lt"/>
            </a:endParaRPr>
          </a:p>
          <a:p>
            <a:pPr algn="just">
              <a:buFont typeface="Arial"/>
              <a:buChar char="•"/>
            </a:pPr>
            <a:r>
              <a:rPr lang="ko-KR" sz="1400">
                <a:ea typeface="+mn-lt"/>
                <a:cs typeface="+mn-lt"/>
              </a:rPr>
              <a:t>시민을 지켜 </a:t>
            </a:r>
            <a:r>
              <a:rPr lang="ko-KR" altLang="en-US" sz="1400">
                <a:ea typeface="+mn-lt"/>
                <a:cs typeface="+mn-lt"/>
              </a:rPr>
              <a:t>주시기를 기도합니다. </a:t>
            </a:r>
            <a:r>
              <a:rPr lang="ko-KR" sz="1400">
                <a:ea typeface="+mn-lt"/>
                <a:cs typeface="+mn-lt"/>
              </a:rPr>
              <a:t>하나님께서 </a:t>
            </a:r>
            <a:r>
              <a:rPr lang="ko-KR" altLang="en-US" sz="1400">
                <a:ea typeface="+mn-lt"/>
                <a:cs typeface="+mn-lt"/>
              </a:rPr>
              <a:t>시민의 피난처와 요새가 되어 주시며</a:t>
            </a:r>
            <a:r>
              <a:rPr lang="ko-KR" sz="1400">
                <a:ea typeface="+mn-lt"/>
                <a:cs typeface="+mn-lt"/>
              </a:rPr>
              <a:t>, </a:t>
            </a:r>
            <a:r>
              <a:rPr lang="ko-KR" altLang="en-US" sz="1400">
                <a:ea typeface="+mn-lt"/>
                <a:cs typeface="+mn-lt"/>
              </a:rPr>
              <a:t>격리된 상황 속에서도 하나님의 함께 하심을 확신하게 하옵소서!</a:t>
            </a:r>
            <a:endParaRPr lang="ko-KR" sz="1400">
              <a:ea typeface="맑은 고딕"/>
            </a:endParaRPr>
          </a:p>
          <a:p>
            <a:pPr algn="just">
              <a:buFont typeface="Arial"/>
              <a:buChar char="•"/>
            </a:pPr>
            <a:endParaRPr lang="ko-KR"/>
          </a:p>
          <a:p>
            <a:pPr algn="just">
              <a:buFont typeface="Arial"/>
              <a:buChar char="•"/>
            </a:pPr>
            <a:r>
              <a:rPr lang="ko-KR" sz="1400">
                <a:ea typeface="+mn-lt"/>
                <a:cs typeface="+mn-lt"/>
              </a:rPr>
              <a:t>시민이 모든 상황을 </a:t>
            </a:r>
            <a:r>
              <a:rPr lang="ko-KR" altLang="en-US" sz="1400">
                <a:ea typeface="+mn-lt"/>
                <a:cs typeface="+mn-lt"/>
              </a:rPr>
              <a:t>초월하여</a:t>
            </a:r>
            <a:r>
              <a:rPr lang="ko-KR" sz="1400">
                <a:ea typeface="+mn-lt"/>
                <a:cs typeface="+mn-lt"/>
              </a:rPr>
              <a:t> 예수께서 </a:t>
            </a:r>
            <a:r>
              <a:rPr lang="ko-KR" altLang="en-US" sz="1400">
                <a:ea typeface="+mn-lt"/>
                <a:cs typeface="+mn-lt"/>
              </a:rPr>
              <a:t>주시는</a:t>
            </a:r>
            <a:r>
              <a:rPr lang="ko-KR" sz="1400">
                <a:ea typeface="+mn-lt"/>
                <a:cs typeface="+mn-lt"/>
              </a:rPr>
              <a:t> 평안을 </a:t>
            </a:r>
            <a:r>
              <a:rPr lang="ko-KR" altLang="en-US" sz="1400">
                <a:ea typeface="+mn-lt"/>
                <a:cs typeface="+mn-lt"/>
              </a:rPr>
              <a:t>경험하게 하시고, 이 평안으로 마음과 생각을 지킬 수 있게 하옵소서</a:t>
            </a:r>
            <a:r>
              <a:rPr lang="en-US" altLang="en-US" sz="1400">
                <a:ea typeface="+mn-lt"/>
                <a:cs typeface="+mn-lt"/>
              </a:rPr>
              <a:t>!</a:t>
            </a:r>
            <a:endParaRPr lang="ko-KR" sz="1400">
              <a:ea typeface="+mn-lt"/>
              <a:cs typeface="+mn-lt"/>
            </a:endParaRPr>
          </a:p>
          <a:p>
            <a:pPr algn="just">
              <a:buFont typeface="Arial"/>
              <a:buChar char="•"/>
            </a:pPr>
            <a:endParaRPr lang="ko-KR"/>
          </a:p>
          <a:p>
            <a:pPr algn="just">
              <a:buFont typeface="Arial"/>
              <a:buChar char="•"/>
            </a:pPr>
            <a:r>
              <a:rPr lang="ko-KR" altLang="en-US" sz="1400">
                <a:ea typeface="+mn-lt"/>
                <a:cs typeface="+mn-lt"/>
              </a:rPr>
              <a:t>시민이 이전의 성도들처럼 믿음 안에서 굳건히 설 수 있도록</a:t>
            </a:r>
            <a:r>
              <a:rPr lang="ko-KR" sz="1400">
                <a:ea typeface="+mn-lt"/>
                <a:cs typeface="+mn-lt"/>
              </a:rPr>
              <a:t>, </a:t>
            </a:r>
            <a:r>
              <a:rPr lang="ko-KR" altLang="en-US" sz="1400">
                <a:ea typeface="+mn-lt"/>
                <a:cs typeface="+mn-lt"/>
              </a:rPr>
              <a:t>힘과 인내를 주시기를 기도합니다. </a:t>
            </a:r>
            <a:r>
              <a:rPr lang="ko-KR" sz="1400">
                <a:ea typeface="+mn-lt"/>
                <a:cs typeface="+mn-lt"/>
              </a:rPr>
              <a:t>어둠 속, 심지어 감옥의 </a:t>
            </a:r>
            <a:r>
              <a:rPr lang="ko-KR" altLang="en-US" sz="1400">
                <a:ea typeface="+mn-lt"/>
                <a:cs typeface="+mn-lt"/>
              </a:rPr>
              <a:t>장벽</a:t>
            </a:r>
            <a:r>
              <a:rPr lang="ko-KR" sz="1400">
                <a:ea typeface="+mn-lt"/>
                <a:cs typeface="+mn-lt"/>
              </a:rPr>
              <a:t> 안에서도 빛이 비추고, 희망이 꺼지지 않도록 하옵소서!</a:t>
            </a:r>
            <a:endParaRPr lang="en-US" altLang="ko-KR" sz="1400">
              <a:ea typeface="+mn-lt"/>
              <a:cs typeface="+mn-lt"/>
            </a:endParaRPr>
          </a:p>
          <a:p>
            <a:pPr algn="just">
              <a:buFont typeface="Arial"/>
              <a:buChar char="•"/>
            </a:pPr>
            <a:endParaRPr lang="en-US"/>
          </a:p>
          <a:p>
            <a:pPr algn="just">
              <a:buFont typeface="Arial"/>
              <a:buChar char="•"/>
            </a:pPr>
            <a:r>
              <a:rPr lang="ko-KR" sz="1400">
                <a:ea typeface="+mn-lt"/>
                <a:cs typeface="+mn-lt"/>
              </a:rPr>
              <a:t>그녀의 가족을 위해 기도합니다</a:t>
            </a:r>
            <a:r>
              <a:rPr lang="en-US" altLang="ko-KR" sz="1400">
                <a:ea typeface="+mn-lt"/>
                <a:cs typeface="+mn-lt"/>
              </a:rPr>
              <a:t>.</a:t>
            </a:r>
            <a:r>
              <a:rPr lang="ko-KR" sz="1400">
                <a:ea typeface="+mn-lt"/>
                <a:cs typeface="+mn-lt"/>
              </a:rPr>
              <a:t> 모든 위로의 </a:t>
            </a:r>
            <a:r>
              <a:rPr lang="ko-KR" altLang="en-US" sz="1400">
                <a:ea typeface="+mn-lt"/>
                <a:cs typeface="+mn-lt"/>
              </a:rPr>
              <a:t>주님께서</a:t>
            </a:r>
            <a:r>
              <a:rPr lang="ko-KR" sz="1400" dirty="0">
                <a:ea typeface="+mn-lt"/>
                <a:cs typeface="+mn-lt"/>
              </a:rPr>
              <a:t> </a:t>
            </a:r>
            <a:r>
              <a:rPr lang="ko-KR" altLang="en-US" sz="1400">
                <a:ea typeface="+mn-lt"/>
                <a:cs typeface="+mn-lt"/>
              </a:rPr>
              <a:t>이 고통스러운 불확실함 속에서도 가족들을 붙잡아 주시기를 간구합니다</a:t>
            </a:r>
            <a:r>
              <a:rPr lang="en-US" altLang="ko-KR" sz="1400" dirty="0">
                <a:ea typeface="+mn-lt"/>
                <a:cs typeface="+mn-lt"/>
              </a:rPr>
              <a:t>.</a:t>
            </a:r>
            <a:endParaRPr lang="ko-KR" altLang="en-US" dirty="0"/>
          </a:p>
          <a:p>
            <a:pPr algn="just">
              <a:buFont typeface="Arial"/>
              <a:buChar char="•"/>
            </a:pPr>
            <a:endParaRPr lang="ko-KR" altLang="en-US"/>
          </a:p>
          <a:p>
            <a:pPr algn="just">
              <a:buFont typeface="Arial"/>
              <a:buChar char="•"/>
            </a:pPr>
            <a:r>
              <a:rPr lang="ko-KR" altLang="en-US" sz="1400">
                <a:ea typeface="+mn-lt"/>
                <a:cs typeface="+mn-lt"/>
              </a:rPr>
              <a:t>이란의 모든 양심수들을 위해 기도합니다. 마치 우리가 그들과 함께 고통받는 것처럼 쇠사슬에 묶인 이들을 기억하며 기도합니다. 몸은 비록 자유롭지 못하지만, 마음은 살아계신 하나님과 늘 소통하게 하옵소서!</a:t>
            </a:r>
            <a:endParaRPr lang="ko-KR" altLang="en-US" sz="1400">
              <a:ea typeface="맑은 고딕"/>
            </a:endParaRPr>
          </a:p>
          <a:p>
            <a:pPr algn="just">
              <a:buFont typeface="Arial"/>
              <a:buChar char="•"/>
            </a:pPr>
            <a:endParaRPr lang="ko-KR" altLang="en-US"/>
          </a:p>
          <a:p>
            <a:pPr algn="just">
              <a:buFont typeface="Arial"/>
              <a:buChar char="•"/>
            </a:pPr>
            <a:r>
              <a:rPr lang="ko-KR" altLang="en-US" sz="1400">
                <a:ea typeface="+mn-lt"/>
                <a:cs typeface="+mn-lt"/>
              </a:rPr>
              <a:t>정의가 강물처럼 흐르고</a:t>
            </a:r>
            <a:r>
              <a:rPr lang="ko-KR" sz="1400">
                <a:ea typeface="+mn-lt"/>
                <a:cs typeface="+mn-lt"/>
              </a:rPr>
              <a:t>, </a:t>
            </a:r>
            <a:r>
              <a:rPr lang="ko-KR" altLang="en-US" sz="1400">
                <a:ea typeface="+mn-lt"/>
                <a:cs typeface="+mn-lt"/>
              </a:rPr>
              <a:t>이란에서 신앙생활을 자유롭게 할수 있는 미래가 오기를 간절히 기도합</a:t>
            </a:r>
            <a:r>
              <a:rPr lang="ko-KR" altLang="en-US" sz="1400" dirty="0">
                <a:ea typeface="+mn-lt"/>
                <a:cs typeface="+mn-lt"/>
              </a:rPr>
              <a:t>니다. </a:t>
            </a:r>
            <a:endParaRPr lang="ko-KR" sz="1400" dirty="0">
              <a:ea typeface="+mn-lt"/>
              <a:cs typeface="+mn-lt"/>
            </a:endParaRPr>
          </a:p>
        </p:txBody>
      </p:sp>
      <p:pic>
        <p:nvPicPr>
          <p:cNvPr id="5" name="그림 4" descr="건물, 야외, 하늘, 오염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5CF05938-CE31-0129-2005-65A19B9A8B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29130" y="2452312"/>
            <a:ext cx="3494699" cy="2309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9563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9D74D7-41DD-76ED-9156-B57CB0E94B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건물, 야외, 하늘, 오염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6CBC7DC8-D54F-67DD-BBC5-402EA1C7A8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7161" y="1819266"/>
            <a:ext cx="4596668" cy="3012552"/>
          </a:xfrm>
          <a:prstGeom prst="rect">
            <a:avLst/>
          </a:prstGeom>
        </p:spPr>
      </p:pic>
      <p:grpSp>
        <p:nvGrpSpPr>
          <p:cNvPr id="8" name="그룹 7">
            <a:extLst>
              <a:ext uri="{FF2B5EF4-FFF2-40B4-BE49-F238E27FC236}">
                <a16:creationId xmlns:a16="http://schemas.microsoft.com/office/drawing/2014/main" id="{C761E835-A7B6-F4A2-5202-FD48C6677540}"/>
              </a:ext>
            </a:extLst>
          </p:cNvPr>
          <p:cNvGrpSpPr/>
          <p:nvPr/>
        </p:nvGrpSpPr>
        <p:grpSpPr>
          <a:xfrm>
            <a:off x="157494" y="109414"/>
            <a:ext cx="11671587" cy="6428545"/>
            <a:chOff x="157494" y="109414"/>
            <a:chExt cx="11671587" cy="6428545"/>
          </a:xfrm>
        </p:grpSpPr>
        <p:pic>
          <p:nvPicPr>
            <p:cNvPr id="9" name="Google Shape;91;p18">
              <a:extLst>
                <a:ext uri="{FF2B5EF4-FFF2-40B4-BE49-F238E27FC236}">
                  <a16:creationId xmlns:a16="http://schemas.microsoft.com/office/drawing/2014/main" id="{803A9FB4-0499-F792-D4D4-3660D43697FF}"/>
                </a:ext>
              </a:extLst>
            </p:cNvPr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57494" y="109414"/>
              <a:ext cx="1641224" cy="416900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10" name="직선 연결선 9">
              <a:extLst>
                <a:ext uri="{FF2B5EF4-FFF2-40B4-BE49-F238E27FC236}">
                  <a16:creationId xmlns:a16="http://schemas.microsoft.com/office/drawing/2014/main" id="{55885D01-A8B5-7B5F-86D5-3284B10DDF96}"/>
                </a:ext>
              </a:extLst>
            </p:cNvPr>
            <p:cNvCxnSpPr>
              <a:cxnSpLocks/>
            </p:cNvCxnSpPr>
            <p:nvPr/>
          </p:nvCxnSpPr>
          <p:spPr>
            <a:xfrm>
              <a:off x="1942011" y="317864"/>
              <a:ext cx="9884229" cy="0"/>
            </a:xfrm>
            <a:prstGeom prst="line">
              <a:avLst/>
            </a:prstGeom>
            <a:ln w="76200">
              <a:solidFill>
                <a:srgbClr val="3F217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직선 연결선 10">
              <a:extLst>
                <a:ext uri="{FF2B5EF4-FFF2-40B4-BE49-F238E27FC236}">
                  <a16:creationId xmlns:a16="http://schemas.microsoft.com/office/drawing/2014/main" id="{ECA7E102-31A1-7E99-8200-AD958B8D2D10}"/>
                </a:ext>
              </a:extLst>
            </p:cNvPr>
            <p:cNvCxnSpPr>
              <a:cxnSpLocks/>
            </p:cNvCxnSpPr>
            <p:nvPr/>
          </p:nvCxnSpPr>
          <p:spPr>
            <a:xfrm>
              <a:off x="11795759" y="302623"/>
              <a:ext cx="0" cy="6235336"/>
            </a:xfrm>
            <a:prstGeom prst="line">
              <a:avLst/>
            </a:prstGeom>
            <a:ln w="76200">
              <a:solidFill>
                <a:srgbClr val="3F217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직선 연결선 11">
              <a:extLst>
                <a:ext uri="{FF2B5EF4-FFF2-40B4-BE49-F238E27FC236}">
                  <a16:creationId xmlns:a16="http://schemas.microsoft.com/office/drawing/2014/main" id="{E68C349D-B7E4-77E0-46AC-9E85807FC0D7}"/>
                </a:ext>
              </a:extLst>
            </p:cNvPr>
            <p:cNvCxnSpPr>
              <a:cxnSpLocks/>
            </p:cNvCxnSpPr>
            <p:nvPr/>
          </p:nvCxnSpPr>
          <p:spPr>
            <a:xfrm>
              <a:off x="345081" y="6503123"/>
              <a:ext cx="11484000" cy="0"/>
            </a:xfrm>
            <a:prstGeom prst="line">
              <a:avLst/>
            </a:prstGeom>
            <a:ln w="76200">
              <a:solidFill>
                <a:srgbClr val="3F217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직선 연결선 12">
              <a:extLst>
                <a:ext uri="{FF2B5EF4-FFF2-40B4-BE49-F238E27FC236}">
                  <a16:creationId xmlns:a16="http://schemas.microsoft.com/office/drawing/2014/main" id="{8E87A248-DF0A-75F1-FF5A-EA130242A082}"/>
                </a:ext>
              </a:extLst>
            </p:cNvPr>
            <p:cNvCxnSpPr>
              <a:cxnSpLocks/>
            </p:cNvCxnSpPr>
            <p:nvPr/>
          </p:nvCxnSpPr>
          <p:spPr>
            <a:xfrm>
              <a:off x="383176" y="622664"/>
              <a:ext cx="0" cy="5915295"/>
            </a:xfrm>
            <a:prstGeom prst="line">
              <a:avLst/>
            </a:prstGeom>
            <a:ln w="76200">
              <a:solidFill>
                <a:srgbClr val="3F217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30AE600D-5A47-E20C-5533-44F1B9FDE0E3}"/>
              </a:ext>
            </a:extLst>
          </p:cNvPr>
          <p:cNvCxnSpPr>
            <a:cxnSpLocks/>
          </p:cNvCxnSpPr>
          <p:nvPr/>
        </p:nvCxnSpPr>
        <p:spPr>
          <a:xfrm>
            <a:off x="1213164" y="1466850"/>
            <a:ext cx="9454836" cy="0"/>
          </a:xfrm>
          <a:prstGeom prst="line">
            <a:avLst/>
          </a:prstGeom>
          <a:ln w="12700">
            <a:solidFill>
              <a:srgbClr val="3F2175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6AB38BE6-AA22-C7C8-1432-7E1BC790B369}"/>
              </a:ext>
            </a:extLst>
          </p:cNvPr>
          <p:cNvSpPr txBox="1"/>
          <p:nvPr/>
        </p:nvSpPr>
        <p:spPr>
          <a:xfrm>
            <a:off x="1510936" y="977774"/>
            <a:ext cx="9157064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dirty="0">
                <a:solidFill>
                  <a:srgbClr val="0070C0"/>
                </a:solidFill>
                <a:latin typeface="Malgun Gothic"/>
                <a:ea typeface="+mn-lt"/>
              </a:rPr>
              <a:t>#</a:t>
            </a:r>
            <a:r>
              <a:rPr lang="ko-KR" altLang="en-US" dirty="0">
                <a:solidFill>
                  <a:srgbClr val="0070C0"/>
                </a:solidFill>
                <a:latin typeface="Malgun Gothic"/>
                <a:ea typeface="+mn-lt"/>
              </a:rPr>
              <a:t>이란</a:t>
            </a:r>
            <a:r>
              <a:rPr lang="en-US" dirty="0">
                <a:solidFill>
                  <a:srgbClr val="0070C0"/>
                </a:solidFill>
                <a:latin typeface="Malgun Gothic"/>
                <a:ea typeface="+mn-lt"/>
              </a:rPr>
              <a:t> </a:t>
            </a:r>
            <a:r>
              <a:rPr lang="en-US" sz="1800" dirty="0">
                <a:solidFill>
                  <a:srgbClr val="0070C0"/>
                </a:solidFill>
                <a:latin typeface="Malgun Gothic"/>
                <a:ea typeface="+mn-lt"/>
              </a:rPr>
              <a:t>|</a:t>
            </a:r>
            <a:r>
              <a:rPr lang="en-US" dirty="0">
                <a:solidFill>
                  <a:srgbClr val="0070C0"/>
                </a:solidFill>
                <a:latin typeface="Malgun Gothic"/>
                <a:ea typeface="+mn-lt"/>
              </a:rPr>
              <a:t> </a:t>
            </a:r>
            <a:r>
              <a:rPr lang="ko-KR" altLang="en-US" dirty="0">
                <a:ea typeface="+mn-lt"/>
                <a:cs typeface="+mn-lt"/>
              </a:rPr>
              <a:t>담장</a:t>
            </a:r>
            <a:r>
              <a:rPr lang="en-US" altLang="ko-KR" dirty="0">
                <a:ea typeface="+mn-lt"/>
                <a:cs typeface="+mn-lt"/>
              </a:rPr>
              <a:t> </a:t>
            </a:r>
            <a:r>
              <a:rPr lang="ko-KR" altLang="en-US" dirty="0">
                <a:ea typeface="+mn-lt"/>
                <a:cs typeface="+mn-lt"/>
              </a:rPr>
              <a:t>너머의</a:t>
            </a:r>
            <a:r>
              <a:rPr lang="en-US" altLang="ko-KR" dirty="0">
                <a:ea typeface="+mn-lt"/>
                <a:cs typeface="+mn-lt"/>
              </a:rPr>
              <a:t> </a:t>
            </a:r>
            <a:r>
              <a:rPr lang="ko-KR" altLang="en-US" dirty="0">
                <a:ea typeface="+mn-lt"/>
                <a:cs typeface="+mn-lt"/>
              </a:rPr>
              <a:t>교회</a:t>
            </a:r>
            <a:r>
              <a:rPr lang="en-US" altLang="ko-KR" dirty="0">
                <a:ea typeface="+mn-lt"/>
                <a:cs typeface="+mn-lt"/>
              </a:rPr>
              <a:t>: </a:t>
            </a:r>
            <a:r>
              <a:rPr lang="ko-KR" altLang="en-US" dirty="0">
                <a:ea typeface="+mn-lt"/>
                <a:cs typeface="+mn-lt"/>
              </a:rPr>
              <a:t>이란의</a:t>
            </a:r>
            <a:r>
              <a:rPr lang="en-US" dirty="0">
                <a:ea typeface="+mn-lt"/>
                <a:cs typeface="+mn-lt"/>
              </a:rPr>
              <a:t> </a:t>
            </a:r>
            <a:r>
              <a:rPr lang="en-US" dirty="0" err="1">
                <a:ea typeface="+mn-lt"/>
                <a:cs typeface="+mn-lt"/>
              </a:rPr>
              <a:t>기독교</a:t>
            </a:r>
            <a:r>
              <a:rPr lang="en-US" altLang="ko-KR" dirty="0">
                <a:ea typeface="+mn-lt"/>
                <a:cs typeface="+mn-lt"/>
              </a:rPr>
              <a:t> </a:t>
            </a:r>
            <a:r>
              <a:rPr lang="ko-KR" altLang="en-US" dirty="0">
                <a:ea typeface="+mn-lt"/>
                <a:cs typeface="+mn-lt"/>
              </a:rPr>
              <a:t>유산</a:t>
            </a:r>
            <a:r>
              <a:rPr lang="en-US" altLang="ko-KR" dirty="0">
                <a:ea typeface="+mn-lt"/>
                <a:cs typeface="+mn-lt"/>
              </a:rPr>
              <a:t> </a:t>
            </a:r>
            <a:r>
              <a:rPr lang="en-US" dirty="0" err="1">
                <a:ea typeface="+mn-lt"/>
                <a:cs typeface="+mn-lt"/>
              </a:rPr>
              <a:t>보호를</a:t>
            </a:r>
            <a:r>
              <a:rPr lang="en-US" altLang="ko-KR" dirty="0">
                <a:ea typeface="+mn-lt"/>
                <a:cs typeface="+mn-lt"/>
              </a:rPr>
              <a:t> </a:t>
            </a:r>
            <a:r>
              <a:rPr lang="en-US" dirty="0" err="1">
                <a:ea typeface="+mn-lt"/>
                <a:cs typeface="+mn-lt"/>
              </a:rPr>
              <a:t>위한</a:t>
            </a:r>
            <a:r>
              <a:rPr lang="en-US" altLang="ko-KR" dirty="0">
                <a:ea typeface="+mn-lt"/>
                <a:cs typeface="+mn-lt"/>
              </a:rPr>
              <a:t> </a:t>
            </a:r>
            <a:r>
              <a:rPr lang="ko-KR" altLang="en-US" dirty="0">
                <a:ea typeface="+mn-lt"/>
                <a:cs typeface="+mn-lt"/>
              </a:rPr>
              <a:t>기도</a:t>
            </a:r>
            <a:r>
              <a:rPr lang="en-US" altLang="ko-KR" dirty="0">
                <a:ea typeface="+mn-lt"/>
                <a:cs typeface="+mn-lt"/>
              </a:rPr>
              <a:t> </a:t>
            </a:r>
            <a:endParaRPr lang="ko-KR" altLang="en-US" sz="1800">
              <a:latin typeface="맑은 고딕"/>
              <a:ea typeface="맑은 고딕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8B4E048-BCBA-7DCB-6D12-E05AB10F661A}"/>
              </a:ext>
            </a:extLst>
          </p:cNvPr>
          <p:cNvSpPr txBox="1"/>
          <p:nvPr/>
        </p:nvSpPr>
        <p:spPr>
          <a:xfrm>
            <a:off x="1240704" y="5404581"/>
            <a:ext cx="6133718" cy="646331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algn="just"/>
            <a:endParaRPr lang="ko-KR" sz="1200" b="1" dirty="0">
              <a:ea typeface="+mn-lt"/>
              <a:cs typeface="+mn-lt"/>
            </a:endParaRPr>
          </a:p>
          <a:p>
            <a:pPr algn="just"/>
            <a:endParaRPr lang="en-US" sz="1200" b="1" dirty="0">
              <a:ea typeface="+mn-lt"/>
              <a:cs typeface="+mn-lt"/>
            </a:endParaRPr>
          </a:p>
          <a:p>
            <a:pPr algn="just"/>
            <a:endParaRPr lang="en-US" sz="1200" dirty="0">
              <a:ea typeface="맑은 고딕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5A8CD94-8DB4-2B18-2245-45E23E24C3D4}"/>
              </a:ext>
            </a:extLst>
          </p:cNvPr>
          <p:cNvSpPr txBox="1"/>
          <p:nvPr/>
        </p:nvSpPr>
        <p:spPr>
          <a:xfrm>
            <a:off x="934367" y="1549263"/>
            <a:ext cx="5915526" cy="469359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ko-KR" altLang="en-US" sz="1300" b="1" dirty="0">
                <a:ea typeface="+mn-lt"/>
                <a:cs typeface="+mn-lt"/>
              </a:rPr>
              <a:t>[2026.3.25] </a:t>
            </a:r>
            <a:r>
              <a:rPr lang="ko-KR" sz="1300" dirty="0">
                <a:ea typeface="+mn-lt"/>
                <a:cs typeface="+mn-lt"/>
              </a:rPr>
              <a:t>이 잔혹한 전쟁이 시작된 이후 이란의 인터넷 차단으로 인해 연구자</a:t>
            </a:r>
            <a:r>
              <a:rPr lang="en-US" altLang="ko-KR" sz="1300" dirty="0">
                <a:ea typeface="+mn-lt"/>
                <a:cs typeface="+mn-lt"/>
              </a:rPr>
              <a:t>,</a:t>
            </a:r>
            <a:r>
              <a:rPr lang="ko-KR" sz="1300" dirty="0">
                <a:ea typeface="+mn-lt"/>
                <a:cs typeface="+mn-lt"/>
              </a:rPr>
              <a:t> 기자</a:t>
            </a:r>
            <a:r>
              <a:rPr lang="en-US" altLang="ko-KR" sz="1300" dirty="0">
                <a:ea typeface="+mn-lt"/>
                <a:cs typeface="+mn-lt"/>
              </a:rPr>
              <a:t>,</a:t>
            </a:r>
            <a:r>
              <a:rPr lang="ko-KR" sz="1300" dirty="0">
                <a:ea typeface="+mn-lt"/>
                <a:cs typeface="+mn-lt"/>
              </a:rPr>
              <a:t> 국제기구를 포함한 그 누구도 국가 내부의 실질적인 피해와 상황을 파악하는 데 어려움을 겪고 있습니다. 이러한 통신 단절 속에서 교회 건물</a:t>
            </a:r>
            <a:r>
              <a:rPr lang="ko-KR" sz="1300">
                <a:ea typeface="+mn-lt"/>
                <a:cs typeface="+mn-lt"/>
              </a:rPr>
              <a:t>을 포함한 이란의 풍부한</a:t>
            </a:r>
            <a:r>
              <a:rPr lang="ko-KR" altLang="en-US" sz="1300" dirty="0">
                <a:ea typeface="+mn-lt"/>
                <a:cs typeface="+mn-lt"/>
              </a:rPr>
              <a:t> </a:t>
            </a:r>
            <a:r>
              <a:rPr lang="ko-KR" sz="1300">
                <a:ea typeface="+mn-lt"/>
                <a:cs typeface="+mn-lt"/>
              </a:rPr>
              <a:t>역사적·문화적 유적지의 파괴 정도를 가늠하는 일</a:t>
            </a:r>
            <a:r>
              <a:rPr lang="ko-KR" sz="1300" dirty="0">
                <a:ea typeface="+mn-lt"/>
                <a:cs typeface="+mn-lt"/>
              </a:rPr>
              <a:t>은 매우 힘들어졌습니다.</a:t>
            </a:r>
          </a:p>
          <a:p>
            <a:pPr algn="just"/>
            <a:endParaRPr lang="ko-KR" altLang="en-US" sz="1300" dirty="0">
              <a:ea typeface="+mn-lt"/>
              <a:cs typeface="+mn-lt"/>
            </a:endParaRPr>
          </a:p>
          <a:p>
            <a:pPr algn="just"/>
            <a:r>
              <a:rPr lang="ko-KR" sz="1300">
                <a:ea typeface="+mn-lt"/>
                <a:cs typeface="+mn-lt"/>
              </a:rPr>
              <a:t>이란은 기독교 </a:t>
            </a:r>
            <a:r>
              <a:rPr lang="ko-KR" altLang="en-US" sz="1300">
                <a:ea typeface="+mn-lt"/>
                <a:cs typeface="+mn-lt"/>
              </a:rPr>
              <a:t>초기까지</a:t>
            </a:r>
            <a:r>
              <a:rPr lang="ko-KR" sz="1300">
                <a:ea typeface="+mn-lt"/>
                <a:cs typeface="+mn-lt"/>
              </a:rPr>
              <a:t> 거슬러 올라가는 아르메니아 수도원과 교회들</a:t>
            </a:r>
            <a:r>
              <a:rPr lang="ko-KR" sz="1300" dirty="0">
                <a:ea typeface="+mn-lt"/>
                <a:cs typeface="+mn-lt"/>
              </a:rPr>
              <a:t>을 포함하여 세계에서 가장 오래된 기독교 </a:t>
            </a:r>
            <a:r>
              <a:rPr lang="ko-KR" altLang="en-US" sz="1300" dirty="0">
                <a:ea typeface="+mn-lt"/>
                <a:cs typeface="+mn-lt"/>
              </a:rPr>
              <a:t>건축물들의 본거지이며</a:t>
            </a:r>
            <a:r>
              <a:rPr lang="ko-KR" sz="1300" dirty="0">
                <a:ea typeface="+mn-lt"/>
                <a:cs typeface="+mn-lt"/>
              </a:rPr>
              <a:t>, </a:t>
            </a:r>
            <a:r>
              <a:rPr lang="ko-KR" altLang="en-US" sz="1300" dirty="0">
                <a:ea typeface="+mn-lt"/>
                <a:cs typeface="+mn-lt"/>
              </a:rPr>
              <a:t>이 중 다수는 유네스코 세계문화유산으로 지정되어 있습니다</a:t>
            </a:r>
            <a:r>
              <a:rPr lang="en-US" altLang="ko-KR" sz="1300" dirty="0">
                <a:ea typeface="+mn-lt"/>
                <a:cs typeface="+mn-lt"/>
              </a:rPr>
              <a:t>.</a:t>
            </a:r>
            <a:r>
              <a:rPr lang="ko-KR" sz="1300" dirty="0">
                <a:ea typeface="+mn-lt"/>
                <a:cs typeface="+mn-lt"/>
              </a:rPr>
              <a:t> </a:t>
            </a:r>
            <a:r>
              <a:rPr lang="ko-KR" altLang="en-US" sz="1300" dirty="0">
                <a:ea typeface="+mn-lt"/>
                <a:cs typeface="+mn-lt"/>
              </a:rPr>
              <a:t>이 구조물들은 주로 이란 북서부 지역에 위치하거나 테헤란의 역사 지구와 같은 밀집된 도시 구역에 자리 잡고 있어 폭발 피해</a:t>
            </a:r>
            <a:r>
              <a:rPr lang="en-US" altLang="ko-KR" sz="1300" dirty="0">
                <a:ea typeface="+mn-lt"/>
                <a:cs typeface="+mn-lt"/>
              </a:rPr>
              <a:t>,</a:t>
            </a:r>
            <a:r>
              <a:rPr lang="ko-KR" altLang="en-US" sz="1300" dirty="0">
                <a:ea typeface="+mn-lt"/>
                <a:cs typeface="+mn-lt"/>
              </a:rPr>
              <a:t> 충격파 및 완전 붕괴의 위험에 노출되어 </a:t>
            </a:r>
            <a:r>
              <a:rPr lang="ko-KR" sz="1300" dirty="0">
                <a:ea typeface="+mn-lt"/>
                <a:cs typeface="+mn-lt"/>
              </a:rPr>
              <a:t>있습니다. 이미 공습으로 인해 모스크와 문화 단지를 포함한 역사적 구역과 종교 유적지들이 피해를 입었으며, 이는 간접적인 공습조차 구조적 손상을 입힐 수 있음을 보여줍니다. 우리는 교회가 물리적인 건물이 아니라 믿는 이들의 공동체임을 알고 있지만, 여전히 이 교회 건물들과 그곳에 연결된 </a:t>
            </a:r>
            <a:r>
              <a:rPr lang="ko-KR" altLang="en-US" sz="1300" dirty="0">
                <a:ea typeface="+mn-lt"/>
                <a:cs typeface="+mn-lt"/>
              </a:rPr>
              <a:t>사람들을</a:t>
            </a:r>
            <a:r>
              <a:rPr lang="ko-KR" sz="1300" dirty="0">
                <a:ea typeface="+mn-lt"/>
                <a:cs typeface="+mn-lt"/>
              </a:rPr>
              <a:t> 위해 기도하며 이 분쟁 가운데 보호와 평화, 보존이 이루어지기를 간구하고자 합니다</a:t>
            </a:r>
            <a:r>
              <a:rPr lang="en-US" altLang="ko-KR" sz="1300" dirty="0">
                <a:ea typeface="+mn-lt"/>
                <a:cs typeface="+mn-lt"/>
              </a:rPr>
              <a:t>.</a:t>
            </a:r>
            <a:endParaRPr lang="ko-KR" altLang="en-US" sz="1300" dirty="0">
              <a:ea typeface="+mn-lt"/>
              <a:cs typeface="+mn-lt"/>
            </a:endParaRPr>
          </a:p>
          <a:p>
            <a:pPr algn="just"/>
            <a:endParaRPr lang="en-US" altLang="ko-KR" sz="1300" dirty="0">
              <a:ea typeface="+mn-lt"/>
              <a:cs typeface="+mn-lt"/>
            </a:endParaRPr>
          </a:p>
          <a:p>
            <a:pPr algn="just"/>
            <a:r>
              <a:rPr lang="ko-KR" sz="1300" dirty="0">
                <a:ea typeface="+mn-lt"/>
                <a:cs typeface="+mn-lt"/>
              </a:rPr>
              <a:t>그리스도인들이 예배와 기도, 교제를 위해 안전한 지역에서 소그룹으로 계속 모임에 따라, 그들은</a:t>
            </a:r>
            <a:r>
              <a:rPr lang="ko-KR" altLang="en-US" sz="1300" dirty="0">
                <a:ea typeface="+mn-lt"/>
                <a:cs typeface="+mn-lt"/>
              </a:rPr>
              <a:t> 폭격 소리가 울려 퍼지고 압제자들이 전쟁에 몰두해 있는 상황 속에서도 더욱 담대하게 목소리를 높일 자유를 찾아가고 </a:t>
            </a:r>
            <a:r>
              <a:rPr lang="ko-KR" sz="1300" dirty="0">
                <a:ea typeface="+mn-lt"/>
                <a:cs typeface="+mn-lt"/>
              </a:rPr>
              <a:t>있습니다</a:t>
            </a:r>
            <a:r>
              <a:rPr lang="en-US" altLang="ko-KR" sz="1300" dirty="0">
                <a:ea typeface="+mn-lt"/>
                <a:cs typeface="+mn-lt"/>
              </a:rPr>
              <a:t>.</a:t>
            </a:r>
            <a:r>
              <a:rPr lang="ko-KR" altLang="en-US" sz="1300" dirty="0">
                <a:ea typeface="+mn-lt"/>
                <a:cs typeface="+mn-lt"/>
              </a:rPr>
              <a:t> 페르시아어를 사용하는 그리스도인들이 보존된 교회 건물 안에서 안전하게 </a:t>
            </a:r>
            <a:r>
              <a:rPr lang="ko-KR" altLang="en-US" sz="1300">
                <a:ea typeface="+mn-lt"/>
                <a:cs typeface="+mn-lt"/>
              </a:rPr>
              <a:t>온 마음을 다해 찬양할 수 있는 날이 오기를 기도합니다</a:t>
            </a:r>
            <a:r>
              <a:rPr lang="en-US" altLang="ko-KR" sz="1300" dirty="0">
                <a:ea typeface="+mn-lt"/>
                <a:cs typeface="+mn-lt"/>
              </a:rPr>
              <a:t>.</a:t>
            </a:r>
            <a:endParaRPr lang="en-US" dirty="0"/>
          </a:p>
          <a:p>
            <a:pPr algn="just"/>
            <a:endParaRPr lang="ko-KR" altLang="en-US" sz="1300" b="1" dirty="0">
              <a:solidFill>
                <a:srgbClr val="000000"/>
              </a:solidFill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827398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49DFE2-28B0-F248-5649-5D26177B03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건물, 야외, 하늘, 오염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30206396-94AA-207D-0688-0E0032EE55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7161" y="1819266"/>
            <a:ext cx="4596668" cy="3012552"/>
          </a:xfrm>
          <a:prstGeom prst="rect">
            <a:avLst/>
          </a:prstGeom>
        </p:spPr>
      </p:pic>
      <p:grpSp>
        <p:nvGrpSpPr>
          <p:cNvPr id="8" name="그룹 7">
            <a:extLst>
              <a:ext uri="{FF2B5EF4-FFF2-40B4-BE49-F238E27FC236}">
                <a16:creationId xmlns:a16="http://schemas.microsoft.com/office/drawing/2014/main" id="{54FB0AE4-2E89-4848-231A-01A725EA4D7A}"/>
              </a:ext>
            </a:extLst>
          </p:cNvPr>
          <p:cNvGrpSpPr/>
          <p:nvPr/>
        </p:nvGrpSpPr>
        <p:grpSpPr>
          <a:xfrm>
            <a:off x="157494" y="109414"/>
            <a:ext cx="11671587" cy="6428545"/>
            <a:chOff x="157494" y="109414"/>
            <a:chExt cx="11671587" cy="6428545"/>
          </a:xfrm>
        </p:grpSpPr>
        <p:pic>
          <p:nvPicPr>
            <p:cNvPr id="9" name="Google Shape;91;p18">
              <a:extLst>
                <a:ext uri="{FF2B5EF4-FFF2-40B4-BE49-F238E27FC236}">
                  <a16:creationId xmlns:a16="http://schemas.microsoft.com/office/drawing/2014/main" id="{CB539D8F-6208-3F3F-CD53-64C620FCBACB}"/>
                </a:ext>
              </a:extLst>
            </p:cNvPr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57494" y="109414"/>
              <a:ext cx="1641224" cy="416900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10" name="직선 연결선 9">
              <a:extLst>
                <a:ext uri="{FF2B5EF4-FFF2-40B4-BE49-F238E27FC236}">
                  <a16:creationId xmlns:a16="http://schemas.microsoft.com/office/drawing/2014/main" id="{334850A2-DD6F-5655-206E-826DEE65184A}"/>
                </a:ext>
              </a:extLst>
            </p:cNvPr>
            <p:cNvCxnSpPr>
              <a:cxnSpLocks/>
            </p:cNvCxnSpPr>
            <p:nvPr/>
          </p:nvCxnSpPr>
          <p:spPr>
            <a:xfrm>
              <a:off x="1942011" y="317864"/>
              <a:ext cx="9884229" cy="0"/>
            </a:xfrm>
            <a:prstGeom prst="line">
              <a:avLst/>
            </a:prstGeom>
            <a:ln w="76200">
              <a:solidFill>
                <a:srgbClr val="3F217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직선 연결선 10">
              <a:extLst>
                <a:ext uri="{FF2B5EF4-FFF2-40B4-BE49-F238E27FC236}">
                  <a16:creationId xmlns:a16="http://schemas.microsoft.com/office/drawing/2014/main" id="{DFF24BB3-99AC-4893-EA4A-3F76D15ADB49}"/>
                </a:ext>
              </a:extLst>
            </p:cNvPr>
            <p:cNvCxnSpPr>
              <a:cxnSpLocks/>
            </p:cNvCxnSpPr>
            <p:nvPr/>
          </p:nvCxnSpPr>
          <p:spPr>
            <a:xfrm>
              <a:off x="11795759" y="302623"/>
              <a:ext cx="0" cy="6235336"/>
            </a:xfrm>
            <a:prstGeom prst="line">
              <a:avLst/>
            </a:prstGeom>
            <a:ln w="76200">
              <a:solidFill>
                <a:srgbClr val="3F217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직선 연결선 11">
              <a:extLst>
                <a:ext uri="{FF2B5EF4-FFF2-40B4-BE49-F238E27FC236}">
                  <a16:creationId xmlns:a16="http://schemas.microsoft.com/office/drawing/2014/main" id="{637ED5F0-292F-3585-1B9A-F14BF2369ED4}"/>
                </a:ext>
              </a:extLst>
            </p:cNvPr>
            <p:cNvCxnSpPr>
              <a:cxnSpLocks/>
            </p:cNvCxnSpPr>
            <p:nvPr/>
          </p:nvCxnSpPr>
          <p:spPr>
            <a:xfrm>
              <a:off x="345081" y="6503123"/>
              <a:ext cx="11484000" cy="0"/>
            </a:xfrm>
            <a:prstGeom prst="line">
              <a:avLst/>
            </a:prstGeom>
            <a:ln w="76200">
              <a:solidFill>
                <a:srgbClr val="3F217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직선 연결선 12">
              <a:extLst>
                <a:ext uri="{FF2B5EF4-FFF2-40B4-BE49-F238E27FC236}">
                  <a16:creationId xmlns:a16="http://schemas.microsoft.com/office/drawing/2014/main" id="{FB4E5145-4655-2F2C-0186-A9BE012A6D0E}"/>
                </a:ext>
              </a:extLst>
            </p:cNvPr>
            <p:cNvCxnSpPr>
              <a:cxnSpLocks/>
            </p:cNvCxnSpPr>
            <p:nvPr/>
          </p:nvCxnSpPr>
          <p:spPr>
            <a:xfrm>
              <a:off x="383176" y="622664"/>
              <a:ext cx="0" cy="5915295"/>
            </a:xfrm>
            <a:prstGeom prst="line">
              <a:avLst/>
            </a:prstGeom>
            <a:ln w="76200">
              <a:solidFill>
                <a:srgbClr val="3F217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B949FE3B-7A24-C29C-C03F-58226EC814AF}"/>
              </a:ext>
            </a:extLst>
          </p:cNvPr>
          <p:cNvCxnSpPr>
            <a:cxnSpLocks/>
          </p:cNvCxnSpPr>
          <p:nvPr/>
        </p:nvCxnSpPr>
        <p:spPr>
          <a:xfrm>
            <a:off x="1213164" y="1466850"/>
            <a:ext cx="9454836" cy="0"/>
          </a:xfrm>
          <a:prstGeom prst="line">
            <a:avLst/>
          </a:prstGeom>
          <a:ln w="12700">
            <a:solidFill>
              <a:srgbClr val="3F2175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88A15D30-CC1A-8613-D124-C510F9270444}"/>
              </a:ext>
            </a:extLst>
          </p:cNvPr>
          <p:cNvSpPr txBox="1"/>
          <p:nvPr/>
        </p:nvSpPr>
        <p:spPr>
          <a:xfrm>
            <a:off x="1510936" y="977774"/>
            <a:ext cx="9157064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dirty="0">
                <a:solidFill>
                  <a:srgbClr val="0070C0"/>
                </a:solidFill>
                <a:latin typeface="Malgun Gothic"/>
                <a:ea typeface="+mn-lt"/>
              </a:rPr>
              <a:t>#</a:t>
            </a:r>
            <a:r>
              <a:rPr lang="ko-KR" altLang="en-US" dirty="0">
                <a:solidFill>
                  <a:srgbClr val="0070C0"/>
                </a:solidFill>
                <a:latin typeface="Malgun Gothic"/>
                <a:ea typeface="+mn-lt"/>
              </a:rPr>
              <a:t>이란</a:t>
            </a:r>
            <a:r>
              <a:rPr lang="en-US" dirty="0">
                <a:solidFill>
                  <a:srgbClr val="0070C0"/>
                </a:solidFill>
                <a:latin typeface="Malgun Gothic"/>
                <a:ea typeface="+mn-lt"/>
              </a:rPr>
              <a:t> </a:t>
            </a:r>
            <a:r>
              <a:rPr lang="en-US" sz="1800" dirty="0">
                <a:solidFill>
                  <a:srgbClr val="0070C0"/>
                </a:solidFill>
                <a:latin typeface="Malgun Gothic"/>
                <a:ea typeface="+mn-lt"/>
              </a:rPr>
              <a:t>|</a:t>
            </a:r>
            <a:r>
              <a:rPr lang="en-US" dirty="0">
                <a:solidFill>
                  <a:srgbClr val="0070C0"/>
                </a:solidFill>
                <a:latin typeface="Malgun Gothic"/>
                <a:ea typeface="+mn-lt"/>
              </a:rPr>
              <a:t> </a:t>
            </a:r>
            <a:r>
              <a:rPr lang="ko-KR" altLang="en-US" dirty="0">
                <a:ea typeface="+mn-lt"/>
                <a:cs typeface="+mn-lt"/>
              </a:rPr>
              <a:t>이란의</a:t>
            </a:r>
            <a:r>
              <a:rPr lang="en-US" dirty="0">
                <a:ea typeface="+mn-lt"/>
                <a:cs typeface="+mn-lt"/>
              </a:rPr>
              <a:t> </a:t>
            </a:r>
            <a:r>
              <a:rPr lang="en-US" dirty="0" err="1">
                <a:ea typeface="+mn-lt"/>
                <a:cs typeface="+mn-lt"/>
              </a:rPr>
              <a:t>기독교</a:t>
            </a:r>
            <a:r>
              <a:rPr lang="en-US" altLang="ko-KR" dirty="0">
                <a:ea typeface="+mn-lt"/>
                <a:cs typeface="+mn-lt"/>
              </a:rPr>
              <a:t> </a:t>
            </a:r>
            <a:r>
              <a:rPr lang="ko-KR" altLang="en-US" dirty="0">
                <a:ea typeface="+mn-lt"/>
                <a:cs typeface="+mn-lt"/>
              </a:rPr>
              <a:t>유산</a:t>
            </a:r>
            <a:r>
              <a:rPr lang="en-US" altLang="ko-KR" dirty="0">
                <a:ea typeface="+mn-lt"/>
                <a:cs typeface="+mn-lt"/>
              </a:rPr>
              <a:t> </a:t>
            </a:r>
            <a:r>
              <a:rPr lang="en-US" dirty="0" err="1">
                <a:ea typeface="+mn-lt"/>
                <a:cs typeface="+mn-lt"/>
              </a:rPr>
              <a:t>보호를</a:t>
            </a:r>
            <a:r>
              <a:rPr lang="en-US" altLang="ko-KR" dirty="0">
                <a:ea typeface="+mn-lt"/>
                <a:cs typeface="+mn-lt"/>
              </a:rPr>
              <a:t> </a:t>
            </a:r>
            <a:r>
              <a:rPr lang="ko-KR" altLang="en-US" dirty="0">
                <a:ea typeface="+mn-lt"/>
                <a:cs typeface="+mn-lt"/>
              </a:rPr>
              <a:t>위해</a:t>
            </a:r>
            <a:r>
              <a:rPr lang="en-US" altLang="ko-KR" dirty="0">
                <a:ea typeface="+mn-lt"/>
                <a:cs typeface="+mn-lt"/>
              </a:rPr>
              <a:t> </a:t>
            </a:r>
            <a:r>
              <a:rPr lang="ko-KR" altLang="en-US" dirty="0">
                <a:ea typeface="+mn-lt"/>
                <a:cs typeface="+mn-lt"/>
              </a:rPr>
              <a:t>기도합니다.</a:t>
            </a:r>
            <a:r>
              <a:rPr lang="en-US" altLang="ko-KR" dirty="0">
                <a:ea typeface="+mn-lt"/>
                <a:cs typeface="+mn-lt"/>
              </a:rPr>
              <a:t> </a:t>
            </a:r>
            <a:endParaRPr lang="ko-KR" altLang="en-US" sz="1800">
              <a:latin typeface="맑은 고딕"/>
              <a:ea typeface="맑은 고딕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0D5B8E2-C47A-8036-0FA1-72BDD5276F9F}"/>
              </a:ext>
            </a:extLst>
          </p:cNvPr>
          <p:cNvSpPr txBox="1"/>
          <p:nvPr/>
        </p:nvSpPr>
        <p:spPr>
          <a:xfrm>
            <a:off x="1240704" y="5404581"/>
            <a:ext cx="6133718" cy="646331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algn="just"/>
            <a:endParaRPr lang="ko-KR" sz="1200" b="1" dirty="0">
              <a:ea typeface="+mn-lt"/>
              <a:cs typeface="+mn-lt"/>
            </a:endParaRPr>
          </a:p>
          <a:p>
            <a:pPr algn="just"/>
            <a:endParaRPr lang="en-US" sz="1200" b="1" dirty="0">
              <a:ea typeface="+mn-lt"/>
              <a:cs typeface="+mn-lt"/>
            </a:endParaRPr>
          </a:p>
          <a:p>
            <a:pPr algn="just"/>
            <a:endParaRPr lang="en-US" sz="1200" dirty="0">
              <a:ea typeface="맑은 고딕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031F46B-D5BC-983F-531C-BD5D7C038F5D}"/>
              </a:ext>
            </a:extLst>
          </p:cNvPr>
          <p:cNvSpPr txBox="1"/>
          <p:nvPr/>
        </p:nvSpPr>
        <p:spPr>
          <a:xfrm>
            <a:off x="934367" y="1549263"/>
            <a:ext cx="5915526" cy="369331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ko-KR" sz="1300" dirty="0">
                <a:ea typeface="+mn-lt"/>
                <a:cs typeface="+mn-lt"/>
              </a:rPr>
              <a:t> </a:t>
            </a:r>
            <a:r>
              <a:rPr lang="ko-KR" sz="1300" b="1">
                <a:ea typeface="+mn-lt"/>
                <a:cs typeface="+mn-lt"/>
              </a:rPr>
              <a:t>"여호와의 이름은 견고한 </a:t>
            </a:r>
            <a:r>
              <a:rPr lang="ko-KR" altLang="en-US" sz="1300" b="1">
                <a:ea typeface="+mn-lt"/>
                <a:cs typeface="+mn-lt"/>
              </a:rPr>
              <a:t>망대라 의인은 그리로 달려가서 안전함을 얻느니라</a:t>
            </a:r>
            <a:r>
              <a:rPr lang="en-US" altLang="ko-KR" sz="1300" b="1">
                <a:ea typeface="+mn-lt"/>
                <a:cs typeface="+mn-lt"/>
              </a:rPr>
              <a:t>"</a:t>
            </a:r>
            <a:r>
              <a:rPr lang="ko-KR" altLang="en-US" sz="1300" b="1" dirty="0">
                <a:ea typeface="+mn-lt"/>
                <a:cs typeface="+mn-lt"/>
              </a:rPr>
              <a:t> </a:t>
            </a:r>
            <a:r>
              <a:rPr lang="ko-KR" sz="1300" b="1">
                <a:latin typeface="Malgun Gothic"/>
                <a:ea typeface="Malgun Gothic"/>
                <a:cs typeface="+mn-lt"/>
              </a:rPr>
              <a:t>잠언 18장 10절</a:t>
            </a:r>
            <a:endParaRPr lang="ko-KR" altLang="en-US" b="1">
              <a:ea typeface="+mn-lt"/>
              <a:cs typeface="+mn-lt"/>
            </a:endParaRPr>
          </a:p>
          <a:p>
            <a:pPr algn="just"/>
            <a:endParaRPr lang="ko-KR" altLang="en-US" sz="1300" dirty="0">
              <a:ea typeface="+mn-lt"/>
              <a:cs typeface="+mn-lt"/>
            </a:endParaRPr>
          </a:p>
          <a:p>
            <a:pPr marL="285750" indent="-285750" algn="just">
              <a:buFont typeface="Arial"/>
              <a:buChar char="•"/>
            </a:pPr>
            <a:r>
              <a:rPr lang="ko-KR" altLang="en-US" sz="1300">
                <a:ea typeface="+mn-lt"/>
                <a:cs typeface="+mn-lt"/>
              </a:rPr>
              <a:t>고대 교회들과 </a:t>
            </a:r>
            <a:r>
              <a:rPr lang="ko-KR" sz="1300">
                <a:ea typeface="+mn-lt"/>
                <a:cs typeface="+mn-lt"/>
              </a:rPr>
              <a:t>역사적</a:t>
            </a:r>
            <a:r>
              <a:rPr lang="ko-KR" altLang="en-US" sz="1300">
                <a:ea typeface="+mn-lt"/>
                <a:cs typeface="+mn-lt"/>
              </a:rPr>
              <a:t> 유적지</a:t>
            </a:r>
            <a:r>
              <a:rPr lang="ko-KR" sz="1300">
                <a:ea typeface="+mn-lt"/>
                <a:cs typeface="+mn-lt"/>
              </a:rPr>
              <a:t>, 그리고 모든 예배 처소를 보호하여 주셔서 해를 입지 않고 보존되게 </a:t>
            </a:r>
            <a:r>
              <a:rPr lang="ko-KR" altLang="en-US" sz="1300">
                <a:ea typeface="+mn-lt"/>
                <a:cs typeface="+mn-lt"/>
              </a:rPr>
              <a:t>하옵소서</a:t>
            </a:r>
            <a:r>
              <a:rPr lang="en-US" altLang="ko-KR" sz="1300" dirty="0">
                <a:ea typeface="+mn-lt"/>
                <a:cs typeface="+mn-lt"/>
              </a:rPr>
              <a:t>.</a:t>
            </a:r>
            <a:r>
              <a:rPr lang="ko-KR" sz="1300">
                <a:ea typeface="+mn-lt"/>
                <a:cs typeface="+mn-lt"/>
              </a:rPr>
              <a:t> 이 교회들이 다시 문을 열어 모든 그리스도인이 </a:t>
            </a:r>
            <a:r>
              <a:rPr lang="ko-KR" altLang="en-US" sz="1300">
                <a:ea typeface="+mn-lt"/>
                <a:cs typeface="+mn-lt"/>
              </a:rPr>
              <a:t>이</a:t>
            </a:r>
            <a:r>
              <a:rPr lang="ko-KR" sz="1300">
                <a:ea typeface="+mn-lt"/>
                <a:cs typeface="+mn-lt"/>
              </a:rPr>
              <a:t> 안에서 예배할 수 </a:t>
            </a:r>
            <a:r>
              <a:rPr lang="ko-KR" altLang="en-US" sz="1300">
                <a:ea typeface="+mn-lt"/>
                <a:cs typeface="+mn-lt"/>
              </a:rPr>
              <a:t>있게 하소서</a:t>
            </a:r>
            <a:r>
              <a:rPr lang="ko-KR" sz="1300" dirty="0">
                <a:ea typeface="+mn-lt"/>
                <a:cs typeface="+mn-lt"/>
              </a:rPr>
              <a:t>.</a:t>
            </a:r>
            <a:endParaRPr lang="ko-KR" altLang="en-US" dirty="0">
              <a:ea typeface="+mn-lt"/>
              <a:cs typeface="+mn-lt"/>
            </a:endParaRPr>
          </a:p>
          <a:p>
            <a:pPr algn="just"/>
            <a:endParaRPr lang="ko-KR" altLang="en-US" sz="1300" dirty="0">
              <a:ea typeface="+mn-lt"/>
              <a:cs typeface="+mn-lt"/>
            </a:endParaRPr>
          </a:p>
          <a:p>
            <a:pPr marL="285750" indent="-285750" algn="just">
              <a:buFont typeface="Arial"/>
              <a:buChar char="•"/>
            </a:pPr>
            <a:r>
              <a:rPr lang="ko-KR" altLang="en-US" sz="1300">
                <a:ea typeface="+mn-lt"/>
                <a:cs typeface="+mn-lt"/>
              </a:rPr>
              <a:t>믿음의</a:t>
            </a:r>
            <a:r>
              <a:rPr lang="ko-KR" sz="1300" dirty="0">
                <a:ea typeface="+mn-lt"/>
                <a:cs typeface="+mn-lt"/>
              </a:rPr>
              <a:t> </a:t>
            </a:r>
            <a:r>
              <a:rPr lang="ko-KR" altLang="en-US" sz="1300">
                <a:ea typeface="+mn-lt"/>
                <a:cs typeface="+mn-lt"/>
              </a:rPr>
              <a:t>공동체</a:t>
            </a:r>
            <a:r>
              <a:rPr lang="ko-KR" sz="1300">
                <a:ea typeface="+mn-lt"/>
                <a:cs typeface="+mn-lt"/>
              </a:rPr>
              <a:t>, </a:t>
            </a:r>
            <a:r>
              <a:rPr lang="ko-KR" altLang="en-US" sz="1300">
                <a:ea typeface="+mn-lt"/>
                <a:cs typeface="+mn-lt"/>
              </a:rPr>
              <a:t>특히 통신이 끊기고 두려움이 커진 곳을 </a:t>
            </a:r>
            <a:r>
              <a:rPr lang="ko-KR" sz="1300">
                <a:ea typeface="+mn-lt"/>
                <a:cs typeface="+mn-lt"/>
              </a:rPr>
              <a:t>위해 </a:t>
            </a:r>
            <a:r>
              <a:rPr lang="ko-KR" altLang="en-US" sz="1300">
                <a:ea typeface="+mn-lt"/>
                <a:cs typeface="+mn-lt"/>
              </a:rPr>
              <a:t>기도합니다</a:t>
            </a:r>
            <a:r>
              <a:rPr lang="en-US" altLang="ko-KR" sz="1300" dirty="0">
                <a:ea typeface="+mn-lt"/>
                <a:cs typeface="+mn-lt"/>
              </a:rPr>
              <a:t>.</a:t>
            </a:r>
            <a:r>
              <a:rPr lang="ko-KR" altLang="en-US" sz="1300" dirty="0">
                <a:ea typeface="+mn-lt"/>
                <a:cs typeface="+mn-lt"/>
              </a:rPr>
              <a:t> </a:t>
            </a:r>
            <a:r>
              <a:rPr lang="ko-KR" sz="1300">
                <a:ea typeface="+mn-lt"/>
                <a:cs typeface="+mn-lt"/>
              </a:rPr>
              <a:t>분쟁 </a:t>
            </a:r>
            <a:r>
              <a:rPr lang="ko-KR" altLang="en-US" sz="1300">
                <a:ea typeface="+mn-lt"/>
                <a:cs typeface="+mn-lt"/>
              </a:rPr>
              <a:t>속에서 신자들이 주님을 </a:t>
            </a:r>
            <a:r>
              <a:rPr lang="en-US" altLang="ko-KR" sz="1300">
                <a:ea typeface="+mn-lt"/>
                <a:cs typeface="+mn-lt"/>
              </a:rPr>
              <a:t>'</a:t>
            </a:r>
            <a:r>
              <a:rPr lang="ko-KR" altLang="en-US" sz="1300">
                <a:ea typeface="+mn-lt"/>
                <a:cs typeface="+mn-lt"/>
              </a:rPr>
              <a:t>견고한 망대</a:t>
            </a:r>
            <a:r>
              <a:rPr lang="en-US" altLang="ko-KR" sz="1300">
                <a:ea typeface="+mn-lt"/>
                <a:cs typeface="+mn-lt"/>
              </a:rPr>
              <a:t>'</a:t>
            </a:r>
            <a:r>
              <a:rPr lang="ko-KR" altLang="en-US" sz="1300">
                <a:ea typeface="+mn-lt"/>
                <a:cs typeface="+mn-lt"/>
              </a:rPr>
              <a:t>와 방패로 삼게 하소서</a:t>
            </a:r>
            <a:r>
              <a:rPr lang="en-US" altLang="ko-KR" sz="1300" dirty="0">
                <a:ea typeface="+mn-lt"/>
                <a:cs typeface="+mn-lt"/>
              </a:rPr>
              <a:t>.</a:t>
            </a:r>
            <a:r>
              <a:rPr lang="ko-KR" altLang="en-US" sz="1300">
                <a:ea typeface="+mn-lt"/>
                <a:cs typeface="+mn-lt"/>
              </a:rPr>
              <a:t> 위험 지역에 있는 이들이 주님께 달려가 안전과 평안</a:t>
            </a:r>
            <a:r>
              <a:rPr lang="ko-KR" sz="1300">
                <a:ea typeface="+mn-lt"/>
                <a:cs typeface="+mn-lt"/>
              </a:rPr>
              <a:t>, 그리고 새 </a:t>
            </a:r>
            <a:r>
              <a:rPr lang="ko-KR" altLang="en-US" sz="1300">
                <a:ea typeface="+mn-lt"/>
                <a:cs typeface="+mn-lt"/>
              </a:rPr>
              <a:t>힘을 얻게 하옵소서</a:t>
            </a:r>
            <a:r>
              <a:rPr lang="en-US" altLang="ko-KR" sz="1300" dirty="0">
                <a:ea typeface="+mn-lt"/>
                <a:cs typeface="+mn-lt"/>
              </a:rPr>
              <a:t>.</a:t>
            </a:r>
            <a:endParaRPr lang="ko-KR" altLang="en-US" dirty="0">
              <a:ea typeface="+mn-lt"/>
              <a:cs typeface="+mn-lt"/>
            </a:endParaRPr>
          </a:p>
          <a:p>
            <a:pPr marL="285750" indent="-285750" algn="just">
              <a:buFont typeface="Arial"/>
              <a:buChar char="•"/>
            </a:pPr>
            <a:endParaRPr lang="en-US" altLang="ko-KR" sz="1300" dirty="0">
              <a:ea typeface="+mn-lt"/>
              <a:cs typeface="+mn-lt"/>
            </a:endParaRPr>
          </a:p>
          <a:p>
            <a:pPr marL="285750" indent="-285750" algn="just">
              <a:buFont typeface="Arial"/>
              <a:buChar char="•"/>
            </a:pPr>
            <a:r>
              <a:rPr lang="ko-KR" altLang="en-US" sz="1300">
                <a:ea typeface="+mn-lt"/>
                <a:cs typeface="+mn-lt"/>
              </a:rPr>
              <a:t>문화 및 역사 유산을 보호하고 기록하며 돌보는 모든 이들을 지켜 주옵소서</a:t>
            </a:r>
            <a:r>
              <a:rPr lang="en-US" altLang="ko-KR" sz="1300">
                <a:ea typeface="+mn-lt"/>
                <a:cs typeface="+mn-lt"/>
              </a:rPr>
              <a:t>.</a:t>
            </a:r>
            <a:r>
              <a:rPr lang="ko-KR" altLang="en-US" sz="1300">
                <a:ea typeface="+mn-lt"/>
                <a:cs typeface="+mn-lt"/>
              </a:rPr>
              <a:t> 그들의 방패와 견고한 망대가 되어 주옵소서</a:t>
            </a:r>
            <a:r>
              <a:rPr lang="en-US" altLang="ko-KR" sz="1300" dirty="0">
                <a:ea typeface="+mn-lt"/>
                <a:cs typeface="+mn-lt"/>
              </a:rPr>
              <a:t>.</a:t>
            </a:r>
            <a:endParaRPr lang="en-US" dirty="0"/>
          </a:p>
          <a:p>
            <a:pPr marL="285750" indent="-285750" algn="just">
              <a:buFont typeface="Arial"/>
              <a:buChar char="•"/>
            </a:pPr>
            <a:endParaRPr lang="en-US" altLang="ko-KR" sz="1300" dirty="0">
              <a:ea typeface="+mn-lt"/>
              <a:cs typeface="+mn-lt"/>
            </a:endParaRPr>
          </a:p>
          <a:p>
            <a:pPr marL="285750" indent="-285750" algn="just">
              <a:buFont typeface="Arial"/>
              <a:buChar char="•"/>
            </a:pPr>
            <a:r>
              <a:rPr lang="ko-KR" altLang="en-US" sz="1300">
                <a:ea typeface="+mn-lt"/>
                <a:cs typeface="+mn-lt"/>
              </a:rPr>
              <a:t>여호와의 눈은 의인을 향하시고, 그 귀는 저희 부르짖음에 기울이시는도다.(시34:15) 주님, 이 땅의 부르짖음을 들으시고, 이란인들이 예수 그리스도안에서 진정한 안식과 평화와 화해를 발견하게 하옵소서!</a:t>
            </a:r>
            <a:endParaRPr lang="en-US" altLang="ko-KR" sz="1300">
              <a:solidFill>
                <a:srgbClr val="000000"/>
              </a:solidFill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308256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1040E8-85CB-71BF-D75B-35BC4C271B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불, 야외, 하늘, 자연 재해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D7933D37-5B92-81B0-89E9-21762AB22B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31723" y="1937259"/>
            <a:ext cx="3133736" cy="3716954"/>
          </a:xfrm>
          <a:prstGeom prst="rect">
            <a:avLst/>
          </a:prstGeom>
        </p:spPr>
      </p:pic>
      <p:grpSp>
        <p:nvGrpSpPr>
          <p:cNvPr id="8" name="그룹 7">
            <a:extLst>
              <a:ext uri="{FF2B5EF4-FFF2-40B4-BE49-F238E27FC236}">
                <a16:creationId xmlns:a16="http://schemas.microsoft.com/office/drawing/2014/main" id="{C5FE3DB6-6E65-C44E-8090-B82B11DB469D}"/>
              </a:ext>
            </a:extLst>
          </p:cNvPr>
          <p:cNvGrpSpPr/>
          <p:nvPr/>
        </p:nvGrpSpPr>
        <p:grpSpPr>
          <a:xfrm>
            <a:off x="157494" y="109414"/>
            <a:ext cx="11671587" cy="6428545"/>
            <a:chOff x="157494" y="109414"/>
            <a:chExt cx="11671587" cy="6428545"/>
          </a:xfrm>
        </p:grpSpPr>
        <p:pic>
          <p:nvPicPr>
            <p:cNvPr id="9" name="Google Shape;91;p18">
              <a:extLst>
                <a:ext uri="{FF2B5EF4-FFF2-40B4-BE49-F238E27FC236}">
                  <a16:creationId xmlns:a16="http://schemas.microsoft.com/office/drawing/2014/main" id="{FF513EC3-B671-9C89-EEEC-1728363C8AF9}"/>
                </a:ext>
              </a:extLst>
            </p:cNvPr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57494" y="109414"/>
              <a:ext cx="1641224" cy="416900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10" name="직선 연결선 9">
              <a:extLst>
                <a:ext uri="{FF2B5EF4-FFF2-40B4-BE49-F238E27FC236}">
                  <a16:creationId xmlns:a16="http://schemas.microsoft.com/office/drawing/2014/main" id="{7635D714-58C9-2EF6-8765-9991D4056B61}"/>
                </a:ext>
              </a:extLst>
            </p:cNvPr>
            <p:cNvCxnSpPr>
              <a:cxnSpLocks/>
            </p:cNvCxnSpPr>
            <p:nvPr/>
          </p:nvCxnSpPr>
          <p:spPr>
            <a:xfrm>
              <a:off x="1942011" y="317864"/>
              <a:ext cx="9884229" cy="0"/>
            </a:xfrm>
            <a:prstGeom prst="line">
              <a:avLst/>
            </a:prstGeom>
            <a:ln w="76200">
              <a:solidFill>
                <a:srgbClr val="3F217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직선 연결선 10">
              <a:extLst>
                <a:ext uri="{FF2B5EF4-FFF2-40B4-BE49-F238E27FC236}">
                  <a16:creationId xmlns:a16="http://schemas.microsoft.com/office/drawing/2014/main" id="{2602C522-86FE-9C21-8B14-2AEE9CFBA8ED}"/>
                </a:ext>
              </a:extLst>
            </p:cNvPr>
            <p:cNvCxnSpPr>
              <a:cxnSpLocks/>
            </p:cNvCxnSpPr>
            <p:nvPr/>
          </p:nvCxnSpPr>
          <p:spPr>
            <a:xfrm>
              <a:off x="11795759" y="302623"/>
              <a:ext cx="0" cy="6235336"/>
            </a:xfrm>
            <a:prstGeom prst="line">
              <a:avLst/>
            </a:prstGeom>
            <a:ln w="76200">
              <a:solidFill>
                <a:srgbClr val="3F217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직선 연결선 11">
              <a:extLst>
                <a:ext uri="{FF2B5EF4-FFF2-40B4-BE49-F238E27FC236}">
                  <a16:creationId xmlns:a16="http://schemas.microsoft.com/office/drawing/2014/main" id="{8FAA9824-5FA1-C394-0A9C-56EB2EC80D60}"/>
                </a:ext>
              </a:extLst>
            </p:cNvPr>
            <p:cNvCxnSpPr>
              <a:cxnSpLocks/>
            </p:cNvCxnSpPr>
            <p:nvPr/>
          </p:nvCxnSpPr>
          <p:spPr>
            <a:xfrm>
              <a:off x="345081" y="6503123"/>
              <a:ext cx="11484000" cy="0"/>
            </a:xfrm>
            <a:prstGeom prst="line">
              <a:avLst/>
            </a:prstGeom>
            <a:ln w="76200">
              <a:solidFill>
                <a:srgbClr val="3F217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직선 연결선 12">
              <a:extLst>
                <a:ext uri="{FF2B5EF4-FFF2-40B4-BE49-F238E27FC236}">
                  <a16:creationId xmlns:a16="http://schemas.microsoft.com/office/drawing/2014/main" id="{40F8A0DA-39EC-347A-DF3F-DE32070AD902}"/>
                </a:ext>
              </a:extLst>
            </p:cNvPr>
            <p:cNvCxnSpPr>
              <a:cxnSpLocks/>
            </p:cNvCxnSpPr>
            <p:nvPr/>
          </p:nvCxnSpPr>
          <p:spPr>
            <a:xfrm>
              <a:off x="383176" y="622664"/>
              <a:ext cx="0" cy="5915295"/>
            </a:xfrm>
            <a:prstGeom prst="line">
              <a:avLst/>
            </a:prstGeom>
            <a:ln w="76200">
              <a:solidFill>
                <a:srgbClr val="3F217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7E05D703-0CC2-171A-1759-C39394C22EAA}"/>
              </a:ext>
            </a:extLst>
          </p:cNvPr>
          <p:cNvCxnSpPr>
            <a:cxnSpLocks/>
          </p:cNvCxnSpPr>
          <p:nvPr/>
        </p:nvCxnSpPr>
        <p:spPr>
          <a:xfrm>
            <a:off x="1213164" y="1466850"/>
            <a:ext cx="9454836" cy="0"/>
          </a:xfrm>
          <a:prstGeom prst="line">
            <a:avLst/>
          </a:prstGeom>
          <a:ln w="12700">
            <a:solidFill>
              <a:srgbClr val="3F2175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4DC99F32-478F-E882-DAC2-C8CD25E88413}"/>
              </a:ext>
            </a:extLst>
          </p:cNvPr>
          <p:cNvSpPr txBox="1"/>
          <p:nvPr/>
        </p:nvSpPr>
        <p:spPr>
          <a:xfrm>
            <a:off x="1510936" y="977774"/>
            <a:ext cx="9157064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>
                <a:solidFill>
                  <a:srgbClr val="0070C0"/>
                </a:solidFill>
                <a:latin typeface="Malgun Gothic"/>
                <a:ea typeface="+mn-lt"/>
              </a:rPr>
              <a:t>#</a:t>
            </a:r>
            <a:r>
              <a:rPr lang="ko-KR" altLang="en-US">
                <a:solidFill>
                  <a:srgbClr val="0070C0"/>
                </a:solidFill>
                <a:latin typeface="Malgun Gothic"/>
                <a:ea typeface="+mn-lt"/>
              </a:rPr>
              <a:t>콩고민주공화국</a:t>
            </a:r>
            <a:r>
              <a:rPr lang="en-US">
                <a:solidFill>
                  <a:srgbClr val="0070C0"/>
                </a:solidFill>
                <a:latin typeface="Malgun Gothic"/>
                <a:ea typeface="+mn-lt"/>
              </a:rPr>
              <a:t> </a:t>
            </a:r>
            <a:r>
              <a:rPr lang="en-US" sz="1800">
                <a:solidFill>
                  <a:srgbClr val="0070C0"/>
                </a:solidFill>
                <a:latin typeface="Malgun Gothic"/>
                <a:ea typeface="+mn-lt"/>
              </a:rPr>
              <a:t>|</a:t>
            </a:r>
            <a:r>
              <a:rPr lang="en-US">
                <a:solidFill>
                  <a:srgbClr val="0070C0"/>
                </a:solidFill>
                <a:latin typeface="Malgun Gothic"/>
                <a:ea typeface="+mn-lt"/>
              </a:rPr>
              <a:t> </a:t>
            </a:r>
            <a:r>
              <a:rPr lang="en-US" altLang="ko-KR">
                <a:solidFill>
                  <a:srgbClr val="0070C0"/>
                </a:solidFill>
                <a:ea typeface="+mn-lt"/>
                <a:cs typeface="+mn-lt"/>
              </a:rPr>
              <a:t>ADF </a:t>
            </a:r>
            <a:r>
              <a:rPr lang="ko-KR" altLang="en-US">
                <a:solidFill>
                  <a:srgbClr val="0070C0"/>
                </a:solidFill>
                <a:ea typeface="+mn-lt"/>
                <a:cs typeface="+mn-lt"/>
              </a:rPr>
              <a:t>공격으로</a:t>
            </a:r>
            <a:r>
              <a:rPr lang="en-US" altLang="ko-KR">
                <a:solidFill>
                  <a:srgbClr val="0070C0"/>
                </a:solidFill>
                <a:ea typeface="+mn-lt"/>
                <a:cs typeface="+mn-lt"/>
              </a:rPr>
              <a:t> 50</a:t>
            </a:r>
            <a:r>
              <a:rPr lang="ko-KR" altLang="en-US">
                <a:solidFill>
                  <a:srgbClr val="0070C0"/>
                </a:solidFill>
                <a:ea typeface="+mn-lt"/>
                <a:cs typeface="+mn-lt"/>
              </a:rPr>
              <a:t>명</a:t>
            </a:r>
            <a:r>
              <a:rPr lang="en-US" altLang="ko-KR" dirty="0">
                <a:solidFill>
                  <a:srgbClr val="0070C0"/>
                </a:solidFill>
                <a:ea typeface="+mn-lt"/>
                <a:cs typeface="+mn-lt"/>
              </a:rPr>
              <a:t> </a:t>
            </a:r>
            <a:r>
              <a:rPr lang="ko-KR" altLang="en-US">
                <a:solidFill>
                  <a:srgbClr val="0070C0"/>
                </a:solidFill>
                <a:ea typeface="+mn-lt"/>
                <a:cs typeface="+mn-lt"/>
              </a:rPr>
              <a:t>사망</a:t>
            </a:r>
            <a:r>
              <a:rPr lang="en-US" altLang="ko-KR">
                <a:solidFill>
                  <a:srgbClr val="0070C0"/>
                </a:solidFill>
                <a:ea typeface="+mn-lt"/>
                <a:cs typeface="+mn-lt"/>
              </a:rPr>
              <a:t>, 3</a:t>
            </a:r>
            <a:r>
              <a:rPr lang="ko-KR" altLang="en-US">
                <a:solidFill>
                  <a:srgbClr val="0070C0"/>
                </a:solidFill>
                <a:ea typeface="+mn-lt"/>
                <a:cs typeface="+mn-lt"/>
              </a:rPr>
              <a:t>만여</a:t>
            </a:r>
            <a:r>
              <a:rPr lang="en-US" altLang="ko-KR" dirty="0">
                <a:solidFill>
                  <a:srgbClr val="0070C0"/>
                </a:solidFill>
                <a:ea typeface="+mn-lt"/>
                <a:cs typeface="+mn-lt"/>
              </a:rPr>
              <a:t> </a:t>
            </a:r>
            <a:r>
              <a:rPr lang="ko-KR" altLang="en-US">
                <a:solidFill>
                  <a:srgbClr val="0070C0"/>
                </a:solidFill>
                <a:ea typeface="+mn-lt"/>
                <a:cs typeface="+mn-lt"/>
              </a:rPr>
              <a:t>명</a:t>
            </a:r>
            <a:r>
              <a:rPr lang="en-US" dirty="0">
                <a:solidFill>
                  <a:srgbClr val="0070C0"/>
                </a:solidFill>
                <a:ea typeface="+mn-lt"/>
                <a:cs typeface="+mn-lt"/>
              </a:rPr>
              <a:t> </a:t>
            </a:r>
            <a:r>
              <a:rPr lang="ko-KR" altLang="en-US">
                <a:solidFill>
                  <a:srgbClr val="0070C0"/>
                </a:solidFill>
                <a:ea typeface="+mn-lt"/>
                <a:cs typeface="+mn-lt"/>
              </a:rPr>
              <a:t>피난</a:t>
            </a:r>
            <a:r>
              <a:rPr lang="ko-KR" altLang="en-US" dirty="0">
                <a:latin typeface="Malgun Gothic"/>
                <a:ea typeface="Malgun Gothic"/>
                <a:cs typeface="+mn-lt"/>
              </a:rPr>
              <a:t> </a:t>
            </a:r>
            <a:endParaRPr lang="ko-KR" altLang="en-US" sz="1800" dirty="0">
              <a:latin typeface="Malgun Gothic"/>
              <a:ea typeface="Malgun Gothic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75436E7-71C9-5DA4-0100-BB03C0504881}"/>
              </a:ext>
            </a:extLst>
          </p:cNvPr>
          <p:cNvSpPr txBox="1"/>
          <p:nvPr/>
        </p:nvSpPr>
        <p:spPr>
          <a:xfrm>
            <a:off x="1240704" y="5404581"/>
            <a:ext cx="6133718" cy="646331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algn="just"/>
            <a:endParaRPr lang="ko-KR" sz="1200" b="1" dirty="0">
              <a:ea typeface="+mn-lt"/>
              <a:cs typeface="+mn-lt"/>
            </a:endParaRPr>
          </a:p>
          <a:p>
            <a:pPr algn="just"/>
            <a:endParaRPr lang="en-US" sz="1200" b="1" dirty="0">
              <a:ea typeface="+mn-lt"/>
              <a:cs typeface="+mn-lt"/>
            </a:endParaRPr>
          </a:p>
          <a:p>
            <a:pPr algn="just"/>
            <a:endParaRPr lang="en-US" sz="1200" dirty="0">
              <a:ea typeface="맑은 고딕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26C4DF5-9909-69B2-5953-72EDE3D0B23C}"/>
              </a:ext>
            </a:extLst>
          </p:cNvPr>
          <p:cNvSpPr txBox="1"/>
          <p:nvPr/>
        </p:nvSpPr>
        <p:spPr>
          <a:xfrm>
            <a:off x="1243263" y="1624262"/>
            <a:ext cx="5915526" cy="433965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ko-KR" altLang="en-US" sz="1200" b="1" dirty="0">
                <a:ea typeface="맑은 고딕"/>
              </a:rPr>
              <a:t>[2026.3.27]</a:t>
            </a:r>
            <a:r>
              <a:rPr lang="ko-KR" altLang="en-US" sz="1200" dirty="0">
                <a:ea typeface="+mn-lt"/>
                <a:cs typeface="+mn-lt"/>
              </a:rPr>
              <a:t> </a:t>
            </a:r>
            <a:r>
              <a:rPr lang="ko-KR" altLang="en-US" sz="1200">
                <a:ea typeface="+mn-lt"/>
                <a:cs typeface="+mn-lt"/>
              </a:rPr>
              <a:t>콩고민주공화국(DRC) 동부 지역에서 이슬람 무장단체 ADF</a:t>
            </a:r>
            <a:r>
              <a:rPr lang="en-US" altLang="ko-KR" sz="1200" dirty="0">
                <a:ea typeface="+mn-lt"/>
                <a:cs typeface="+mn-lt"/>
              </a:rPr>
              <a:t>(</a:t>
            </a:r>
            <a:r>
              <a:rPr lang="ko-KR" altLang="en-US" sz="1200" dirty="0">
                <a:ea typeface="+mn-lt"/>
                <a:cs typeface="+mn-lt"/>
              </a:rPr>
              <a:t>민주군연합</a:t>
            </a:r>
            <a:r>
              <a:rPr lang="en-US" altLang="ko-KR" sz="1200" dirty="0">
                <a:ea typeface="+mn-lt"/>
                <a:cs typeface="+mn-lt"/>
              </a:rPr>
              <a:t>)</a:t>
            </a:r>
            <a:r>
              <a:rPr lang="ko-KR" sz="1200" dirty="0">
                <a:ea typeface="+mn-lt"/>
                <a:cs typeface="+mn-lt"/>
              </a:rPr>
              <a:t>의 잔인한 공격이 지속되면서 기독교 공동체가 심각한 위기에 처했습니다. 2026년 </a:t>
            </a:r>
            <a:r>
              <a:rPr lang="en-US" altLang="ko-KR" sz="1200" dirty="0">
                <a:ea typeface="+mn-lt"/>
                <a:cs typeface="+mn-lt"/>
              </a:rPr>
              <a:t>3</a:t>
            </a:r>
            <a:r>
              <a:rPr lang="ko-KR" altLang="en-US" sz="1200" dirty="0">
                <a:ea typeface="+mn-lt"/>
                <a:cs typeface="+mn-lt"/>
              </a:rPr>
              <a:t>월</a:t>
            </a:r>
            <a:r>
              <a:rPr lang="en-US" altLang="ko-KR" sz="1200" dirty="0">
                <a:ea typeface="+mn-lt"/>
                <a:cs typeface="+mn-lt"/>
              </a:rPr>
              <a:t>,</a:t>
            </a:r>
            <a:r>
              <a:rPr lang="ko-KR" altLang="en-US" sz="1200" dirty="0">
                <a:ea typeface="+mn-lt"/>
                <a:cs typeface="+mn-lt"/>
              </a:rPr>
              <a:t> 이투리주 맘바사 지역의 무차차와 바베수아 마을에서 발생한 테러로 최소 </a:t>
            </a:r>
            <a:r>
              <a:rPr lang="en-US" altLang="ko-KR" sz="1200" dirty="0">
                <a:ea typeface="+mn-lt"/>
                <a:cs typeface="+mn-lt"/>
              </a:rPr>
              <a:t>50</a:t>
            </a:r>
            <a:r>
              <a:rPr lang="ko-KR" altLang="en-US" sz="1200" dirty="0">
                <a:ea typeface="+mn-lt"/>
                <a:cs typeface="+mn-lt"/>
              </a:rPr>
              <a:t>명의 민간인이 살해되었고</a:t>
            </a:r>
            <a:r>
              <a:rPr lang="ko-KR" sz="1200" dirty="0">
                <a:ea typeface="+mn-lt"/>
                <a:cs typeface="+mn-lt"/>
              </a:rPr>
              <a:t>, </a:t>
            </a:r>
            <a:r>
              <a:rPr lang="en-US" altLang="ko-KR" sz="1200" dirty="0">
                <a:ea typeface="+mn-lt"/>
                <a:cs typeface="+mn-lt"/>
              </a:rPr>
              <a:t>31,600</a:t>
            </a:r>
            <a:r>
              <a:rPr lang="ko-KR" altLang="en-US" sz="1200" dirty="0">
                <a:ea typeface="+mn-lt"/>
                <a:cs typeface="+mn-lt"/>
              </a:rPr>
              <a:t>명 이상의 피난민이 발생했습니다</a:t>
            </a:r>
            <a:r>
              <a:rPr lang="ko-KR" sz="1200" dirty="0">
                <a:ea typeface="+mn-lt"/>
                <a:cs typeface="+mn-lt"/>
              </a:rPr>
              <a:t>.</a:t>
            </a:r>
            <a:endParaRPr lang="ko-KR" sz="1300" b="1" dirty="0">
              <a:ea typeface="+mn-lt"/>
              <a:cs typeface="+mn-lt"/>
            </a:endParaRPr>
          </a:p>
          <a:p>
            <a:endParaRPr lang="ko-KR" altLang="en-US" sz="1200" dirty="0">
              <a:ea typeface="+mn-lt"/>
              <a:cs typeface="+mn-lt"/>
            </a:endParaRPr>
          </a:p>
          <a:p>
            <a:r>
              <a:rPr lang="ko-KR" sz="1200" b="1">
                <a:ea typeface="+mn-lt"/>
                <a:cs typeface="+mn-lt"/>
              </a:rPr>
              <a:t>[주요 피해 및 사건 경과]</a:t>
            </a:r>
            <a:r>
              <a:rPr lang="ko-KR" sz="1200">
                <a:ea typeface="+mn-lt"/>
                <a:cs typeface="+mn-lt"/>
              </a:rPr>
              <a:t> 이슬람 국가(IS)와 연계된 ADF는 야간을 틈타 마을을 급습하여 가옥과 교회, 학교, 보건 시설에 불을 지르고 귀중품을 약탈했습니다. </a:t>
            </a:r>
            <a:r>
              <a:rPr lang="ko-KR" altLang="en-US" sz="1200">
                <a:ea typeface="+mn-lt"/>
                <a:cs typeface="+mn-lt"/>
              </a:rPr>
              <a:t>무차차에서는 침례교인 </a:t>
            </a:r>
            <a:r>
              <a:rPr lang="en-US" altLang="ko-KR" sz="1200">
                <a:ea typeface="+mn-lt"/>
                <a:cs typeface="+mn-lt"/>
              </a:rPr>
              <a:t>2</a:t>
            </a:r>
            <a:r>
              <a:rPr lang="ko-KR" altLang="en-US" sz="1200">
                <a:ea typeface="+mn-lt"/>
                <a:cs typeface="+mn-lt"/>
              </a:rPr>
              <a:t>명을 포함한 다수의 주민이 살해되었으며</a:t>
            </a:r>
            <a:r>
              <a:rPr lang="en-US" altLang="ko-KR" sz="1200">
                <a:ea typeface="+mn-lt"/>
                <a:cs typeface="+mn-lt"/>
              </a:rPr>
              <a:t>,</a:t>
            </a:r>
            <a:r>
              <a:rPr lang="ko-KR" altLang="en-US" sz="1200">
                <a:ea typeface="+mn-lt"/>
                <a:cs typeface="+mn-lt"/>
              </a:rPr>
              <a:t> 많은 이가 인질로 잡혀갔습니다</a:t>
            </a:r>
            <a:r>
              <a:rPr lang="ko-KR" sz="1200">
                <a:ea typeface="+mn-lt"/>
                <a:cs typeface="+mn-lt"/>
              </a:rPr>
              <a:t>. </a:t>
            </a:r>
            <a:r>
              <a:rPr lang="ko-KR" altLang="en-US" sz="1200">
                <a:ea typeface="+mn-lt"/>
                <a:cs typeface="+mn-lt"/>
              </a:rPr>
              <a:t>정부군</a:t>
            </a:r>
            <a:r>
              <a:rPr lang="en-US" altLang="ko-KR" sz="1200">
                <a:ea typeface="+mn-lt"/>
                <a:cs typeface="+mn-lt"/>
              </a:rPr>
              <a:t>(FARDC)</a:t>
            </a:r>
            <a:r>
              <a:rPr lang="ko-KR" altLang="en-US" sz="1200">
                <a:ea typeface="+mn-lt"/>
                <a:cs typeface="+mn-lt"/>
              </a:rPr>
              <a:t>은 사건 발생 수일 후인 </a:t>
            </a:r>
            <a:r>
              <a:rPr lang="en-US" altLang="ko-KR" sz="1200">
                <a:ea typeface="+mn-lt"/>
                <a:cs typeface="+mn-lt"/>
              </a:rPr>
              <a:t>3</a:t>
            </a:r>
            <a:r>
              <a:rPr lang="ko-KR" altLang="en-US" sz="1200">
                <a:ea typeface="+mn-lt"/>
                <a:cs typeface="+mn-lt"/>
              </a:rPr>
              <a:t>월 </a:t>
            </a:r>
            <a:r>
              <a:rPr lang="en-US" altLang="ko-KR" sz="1200">
                <a:ea typeface="+mn-lt"/>
                <a:cs typeface="+mn-lt"/>
              </a:rPr>
              <a:t>24</a:t>
            </a:r>
            <a:r>
              <a:rPr lang="ko-KR" altLang="en-US" sz="1200">
                <a:ea typeface="+mn-lt"/>
                <a:cs typeface="+mn-lt"/>
              </a:rPr>
              <a:t>일이 되어서야 해당 지역의 통제권을 회복했습니다</a:t>
            </a:r>
            <a:r>
              <a:rPr lang="en-US" altLang="ko-KR" sz="1200">
                <a:ea typeface="+mn-lt"/>
                <a:cs typeface="+mn-lt"/>
              </a:rPr>
              <a:t>.</a:t>
            </a:r>
            <a:endParaRPr lang="ko-KR" altLang="en-US">
              <a:ea typeface="+mn-lt"/>
              <a:cs typeface="+mn-lt"/>
            </a:endParaRPr>
          </a:p>
          <a:p>
            <a:endParaRPr lang="en-US" altLang="ko-KR" sz="1200" dirty="0">
              <a:ea typeface="+mn-lt"/>
              <a:cs typeface="+mn-lt"/>
            </a:endParaRPr>
          </a:p>
          <a:p>
            <a:r>
              <a:rPr lang="en-US" altLang="ko-KR" sz="1200" b="1">
                <a:ea typeface="+mn-lt"/>
                <a:cs typeface="+mn-lt"/>
              </a:rPr>
              <a:t>[</a:t>
            </a:r>
            <a:r>
              <a:rPr lang="ko-KR" altLang="en-US" sz="1200" b="1">
                <a:ea typeface="+mn-lt"/>
                <a:cs typeface="+mn-lt"/>
              </a:rPr>
              <a:t>절망 속의 기적과 교회의 응답</a:t>
            </a:r>
            <a:r>
              <a:rPr lang="en-US" altLang="ko-KR" sz="1200" b="1">
                <a:ea typeface="+mn-lt"/>
                <a:cs typeface="+mn-lt"/>
              </a:rPr>
              <a:t>]</a:t>
            </a:r>
            <a:r>
              <a:rPr lang="ko-KR" altLang="en-US" sz="1200">
                <a:ea typeface="+mn-lt"/>
                <a:cs typeface="+mn-lt"/>
              </a:rPr>
              <a:t> 박해의 현장 속에서도 하나님의 보호하심이 나타났습니다</a:t>
            </a:r>
            <a:r>
              <a:rPr lang="en-US" altLang="ko-KR" sz="1200">
                <a:ea typeface="+mn-lt"/>
                <a:cs typeface="+mn-lt"/>
              </a:rPr>
              <a:t>.</a:t>
            </a:r>
            <a:r>
              <a:rPr lang="ko-KR" sz="1200" dirty="0">
                <a:ea typeface="+mn-lt"/>
                <a:cs typeface="+mn-lt"/>
              </a:rPr>
              <a:t> </a:t>
            </a:r>
            <a:r>
              <a:rPr lang="ko-KR" altLang="en-US" sz="1200">
                <a:ea typeface="+mn-lt"/>
                <a:cs typeface="+mn-lt"/>
              </a:rPr>
              <a:t>키티카 목사의 </a:t>
            </a:r>
            <a:r>
              <a:rPr lang="en-US" altLang="ko-KR" sz="1200">
                <a:ea typeface="+mn-lt"/>
                <a:cs typeface="+mn-lt"/>
              </a:rPr>
              <a:t>17</a:t>
            </a:r>
            <a:r>
              <a:rPr lang="ko-KR" altLang="en-US" sz="1200">
                <a:ea typeface="+mn-lt"/>
                <a:cs typeface="+mn-lt"/>
              </a:rPr>
              <a:t>세 아들은 인질로 잡혀 금광에서 강제 노동에 동원되었으나</a:t>
            </a:r>
            <a:r>
              <a:rPr lang="en-US" altLang="ko-KR" sz="1200">
                <a:ea typeface="+mn-lt"/>
                <a:cs typeface="+mn-lt"/>
              </a:rPr>
              <a:t>,</a:t>
            </a:r>
            <a:r>
              <a:rPr lang="ko-KR" altLang="en-US" sz="1200">
                <a:ea typeface="+mn-lt"/>
                <a:cs typeface="+mn-lt"/>
              </a:rPr>
              <a:t> 정부군의 공격으로 혼란스러운 틈을 타 극적으로 탈출했습니다</a:t>
            </a:r>
            <a:r>
              <a:rPr lang="en-US" altLang="ko-KR" sz="1200">
                <a:ea typeface="+mn-lt"/>
                <a:cs typeface="+mn-lt"/>
              </a:rPr>
              <a:t>.</a:t>
            </a:r>
            <a:r>
              <a:rPr lang="ko-KR" sz="1200" dirty="0">
                <a:ea typeface="+mn-lt"/>
                <a:cs typeface="+mn-lt"/>
              </a:rPr>
              <a:t> </a:t>
            </a:r>
            <a:r>
              <a:rPr lang="ko-KR" altLang="en-US" sz="1200">
                <a:ea typeface="+mn-lt"/>
                <a:cs typeface="+mn-lt"/>
              </a:rPr>
              <a:t>키티카 목사는 이를 ‘놀라운 기적’이라 간증하며</a:t>
            </a:r>
            <a:r>
              <a:rPr lang="en-US" altLang="ko-KR" sz="1200">
                <a:ea typeface="+mn-lt"/>
                <a:cs typeface="+mn-lt"/>
              </a:rPr>
              <a:t>,</a:t>
            </a:r>
            <a:r>
              <a:rPr lang="ko-KR" sz="1200" dirty="0">
                <a:ea typeface="+mn-lt"/>
                <a:cs typeface="+mn-lt"/>
              </a:rPr>
              <a:t> </a:t>
            </a:r>
            <a:r>
              <a:rPr lang="ko-KR" altLang="en-US" sz="1200">
                <a:ea typeface="+mn-lt"/>
                <a:cs typeface="+mn-lt"/>
              </a:rPr>
              <a:t>현재 교회가 부모와 헤어져 도보로 피난 온 아이들에게 숙소를 제공하며 그리스도의 사랑을 실천하고 있다고 전했습니다</a:t>
            </a:r>
            <a:r>
              <a:rPr lang="en-US" altLang="ko-KR" sz="1200">
                <a:ea typeface="+mn-lt"/>
                <a:cs typeface="+mn-lt"/>
              </a:rPr>
              <a:t>.</a:t>
            </a:r>
            <a:endParaRPr lang="ko-KR" altLang="en-US">
              <a:ea typeface="+mn-lt"/>
              <a:cs typeface="+mn-lt"/>
            </a:endParaRPr>
          </a:p>
          <a:p>
            <a:endParaRPr lang="en-US" altLang="ko-KR" sz="1200" dirty="0">
              <a:ea typeface="+mn-lt"/>
              <a:cs typeface="+mn-lt"/>
            </a:endParaRPr>
          </a:p>
          <a:p>
            <a:r>
              <a:rPr lang="en-US" altLang="ko-KR" sz="1200" b="1" dirty="0">
                <a:ea typeface="+mn-lt"/>
                <a:cs typeface="+mn-lt"/>
              </a:rPr>
              <a:t>[</a:t>
            </a:r>
            <a:r>
              <a:rPr lang="ko-KR" altLang="en-US" sz="1200" b="1" dirty="0">
                <a:ea typeface="+mn-lt"/>
                <a:cs typeface="+mn-lt"/>
              </a:rPr>
              <a:t>지속되는 안보 위협</a:t>
            </a:r>
            <a:r>
              <a:rPr lang="en-US" altLang="ko-KR" sz="1200" b="1" dirty="0">
                <a:ea typeface="+mn-lt"/>
                <a:cs typeface="+mn-lt"/>
              </a:rPr>
              <a:t>]</a:t>
            </a:r>
            <a:r>
              <a:rPr lang="ko-KR" altLang="en-US" sz="1200" dirty="0">
                <a:ea typeface="+mn-lt"/>
                <a:cs typeface="+mn-lt"/>
              </a:rPr>
              <a:t> </a:t>
            </a:r>
            <a:r>
              <a:rPr lang="en-US" altLang="ko-KR" sz="1200" dirty="0">
                <a:ea typeface="+mn-lt"/>
                <a:cs typeface="+mn-lt"/>
              </a:rPr>
              <a:t>ADF</a:t>
            </a:r>
            <a:r>
              <a:rPr lang="ko-KR" altLang="en-US" sz="1200" dirty="0">
                <a:ea typeface="+mn-lt"/>
                <a:cs typeface="+mn-lt"/>
              </a:rPr>
              <a:t>는 </a:t>
            </a:r>
            <a:r>
              <a:rPr lang="en-US" altLang="ko-KR" sz="1200" dirty="0">
                <a:ea typeface="+mn-lt"/>
                <a:cs typeface="+mn-lt"/>
              </a:rPr>
              <a:t>2019</a:t>
            </a:r>
            <a:r>
              <a:rPr lang="ko-KR" altLang="en-US" sz="1200" dirty="0">
                <a:ea typeface="+mn-lt"/>
                <a:cs typeface="+mn-lt"/>
              </a:rPr>
              <a:t>년부터 </a:t>
            </a:r>
            <a:r>
              <a:rPr lang="en-US" altLang="ko-KR" sz="1200" dirty="0">
                <a:ea typeface="+mn-lt"/>
                <a:cs typeface="+mn-lt"/>
              </a:rPr>
              <a:t>IS</a:t>
            </a:r>
            <a:r>
              <a:rPr lang="ko-KR" altLang="en-US" sz="1200">
                <a:ea typeface="+mn-lt"/>
                <a:cs typeface="+mn-lt"/>
              </a:rPr>
              <a:t>의 자금과 사상적 지원을 받으며 세력을 확</a:t>
            </a:r>
            <a:r>
              <a:rPr lang="ko-KR" altLang="en-US" sz="1200" dirty="0">
                <a:ea typeface="+mn-lt"/>
                <a:cs typeface="+mn-lt"/>
              </a:rPr>
              <a:t>장해 왔습니다</a:t>
            </a:r>
            <a:r>
              <a:rPr lang="en-US" altLang="ko-KR" sz="1200" dirty="0">
                <a:ea typeface="+mn-lt"/>
                <a:cs typeface="+mn-lt"/>
              </a:rPr>
              <a:t>.</a:t>
            </a:r>
            <a:r>
              <a:rPr lang="ko-KR" altLang="en-US" sz="1200" dirty="0">
                <a:ea typeface="+mn-lt"/>
                <a:cs typeface="+mn-lt"/>
              </a:rPr>
              <a:t> 올해 초에만 루베로와 이루무 지역에서 수십 명의 기독교 농부들이 살해되는 등 테러가 끊이지 않고</a:t>
            </a:r>
            <a:r>
              <a:rPr lang="ko-KR" sz="1200" dirty="0">
                <a:ea typeface="+mn-lt"/>
                <a:cs typeface="+mn-lt"/>
              </a:rPr>
              <a:t> </a:t>
            </a:r>
            <a:r>
              <a:rPr lang="ko-KR" altLang="en-US" sz="1200" dirty="0">
                <a:ea typeface="+mn-lt"/>
                <a:cs typeface="+mn-lt"/>
              </a:rPr>
              <a:t>있습니다</a:t>
            </a:r>
            <a:r>
              <a:rPr lang="en-US" altLang="ko-KR" sz="1200" dirty="0">
                <a:ea typeface="+mn-lt"/>
                <a:cs typeface="+mn-lt"/>
              </a:rPr>
              <a:t>.</a:t>
            </a:r>
            <a:r>
              <a:rPr lang="ko-KR" altLang="en-US" sz="1200" dirty="0">
                <a:ea typeface="+mn-lt"/>
                <a:cs typeface="+mn-lt"/>
              </a:rPr>
              <a:t> 민주콩고 정부는 테러 집단 소탕에 대한 결연한 의지를 보이고 있으며</a:t>
            </a:r>
            <a:r>
              <a:rPr lang="en-US" altLang="ko-KR" sz="1200" dirty="0">
                <a:ea typeface="+mn-lt"/>
                <a:cs typeface="+mn-lt"/>
              </a:rPr>
              <a:t>,</a:t>
            </a:r>
            <a:r>
              <a:rPr lang="ko-KR" sz="1200" dirty="0">
                <a:ea typeface="+mn-lt"/>
                <a:cs typeface="+mn-lt"/>
              </a:rPr>
              <a:t> </a:t>
            </a:r>
            <a:r>
              <a:rPr lang="ko-KR" altLang="en-US" sz="1200" dirty="0">
                <a:ea typeface="+mn-lt"/>
                <a:cs typeface="+mn-lt"/>
              </a:rPr>
              <a:t>현지 교회 지도자들은 전 세계 형제자매들에게 교회의 강화와 평화 회복을 위한 중보기도를 간곡히 요청하고</a:t>
            </a:r>
            <a:r>
              <a:rPr lang="ko-KR" sz="1200" dirty="0">
                <a:ea typeface="+mn-lt"/>
                <a:cs typeface="+mn-lt"/>
              </a:rPr>
              <a:t> 있습니다</a:t>
            </a:r>
            <a:r>
              <a:rPr lang="en-US" altLang="ko-KR" sz="1200" dirty="0">
                <a:ea typeface="+mn-lt"/>
                <a:cs typeface="+mn-lt"/>
              </a:rPr>
              <a:t>.</a:t>
            </a:r>
            <a:endParaRPr lang="ko-KR" altLang="en-US" dirty="0">
              <a:ea typeface="+mn-lt"/>
              <a:cs typeface="+mn-lt"/>
            </a:endParaRPr>
          </a:p>
          <a:p>
            <a:endParaRPr lang="ko-KR" altLang="en-US" sz="1200" dirty="0">
              <a:ea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val="33541128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07D210-D891-3541-FBE7-530C78AF84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불, 야외, 하늘, 자연 재해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9B469232-6D32-B14C-DC27-F43CF2EBE4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75651" y="1737684"/>
            <a:ext cx="3298991" cy="3983196"/>
          </a:xfrm>
          <a:prstGeom prst="rect">
            <a:avLst/>
          </a:prstGeom>
        </p:spPr>
      </p:pic>
      <p:grpSp>
        <p:nvGrpSpPr>
          <p:cNvPr id="8" name="그룹 7">
            <a:extLst>
              <a:ext uri="{FF2B5EF4-FFF2-40B4-BE49-F238E27FC236}">
                <a16:creationId xmlns:a16="http://schemas.microsoft.com/office/drawing/2014/main" id="{D02B7EA6-CE87-97EA-F388-A689C982490F}"/>
              </a:ext>
            </a:extLst>
          </p:cNvPr>
          <p:cNvGrpSpPr/>
          <p:nvPr/>
        </p:nvGrpSpPr>
        <p:grpSpPr>
          <a:xfrm>
            <a:off x="157494" y="109414"/>
            <a:ext cx="11671587" cy="6428545"/>
            <a:chOff x="157494" y="109414"/>
            <a:chExt cx="11671587" cy="6428545"/>
          </a:xfrm>
        </p:grpSpPr>
        <p:pic>
          <p:nvPicPr>
            <p:cNvPr id="9" name="Google Shape;91;p18">
              <a:extLst>
                <a:ext uri="{FF2B5EF4-FFF2-40B4-BE49-F238E27FC236}">
                  <a16:creationId xmlns:a16="http://schemas.microsoft.com/office/drawing/2014/main" id="{60EEBF1D-5256-F23B-DD81-7BACE574AC3F}"/>
                </a:ext>
              </a:extLst>
            </p:cNvPr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57494" y="109414"/>
              <a:ext cx="1641224" cy="416900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10" name="직선 연결선 9">
              <a:extLst>
                <a:ext uri="{FF2B5EF4-FFF2-40B4-BE49-F238E27FC236}">
                  <a16:creationId xmlns:a16="http://schemas.microsoft.com/office/drawing/2014/main" id="{236E87BD-70DD-37C8-6EFB-185B06CD79F3}"/>
                </a:ext>
              </a:extLst>
            </p:cNvPr>
            <p:cNvCxnSpPr>
              <a:cxnSpLocks/>
            </p:cNvCxnSpPr>
            <p:nvPr/>
          </p:nvCxnSpPr>
          <p:spPr>
            <a:xfrm>
              <a:off x="1942011" y="317864"/>
              <a:ext cx="9884229" cy="0"/>
            </a:xfrm>
            <a:prstGeom prst="line">
              <a:avLst/>
            </a:prstGeom>
            <a:ln w="76200">
              <a:solidFill>
                <a:srgbClr val="3F217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직선 연결선 10">
              <a:extLst>
                <a:ext uri="{FF2B5EF4-FFF2-40B4-BE49-F238E27FC236}">
                  <a16:creationId xmlns:a16="http://schemas.microsoft.com/office/drawing/2014/main" id="{E1060CE5-F808-ABFB-CB2C-45482EBB85A9}"/>
                </a:ext>
              </a:extLst>
            </p:cNvPr>
            <p:cNvCxnSpPr>
              <a:cxnSpLocks/>
            </p:cNvCxnSpPr>
            <p:nvPr/>
          </p:nvCxnSpPr>
          <p:spPr>
            <a:xfrm>
              <a:off x="11795759" y="302623"/>
              <a:ext cx="0" cy="6235336"/>
            </a:xfrm>
            <a:prstGeom prst="line">
              <a:avLst/>
            </a:prstGeom>
            <a:ln w="76200">
              <a:solidFill>
                <a:srgbClr val="3F217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직선 연결선 11">
              <a:extLst>
                <a:ext uri="{FF2B5EF4-FFF2-40B4-BE49-F238E27FC236}">
                  <a16:creationId xmlns:a16="http://schemas.microsoft.com/office/drawing/2014/main" id="{6DE3C591-8C45-773A-169C-9876ED27DE02}"/>
                </a:ext>
              </a:extLst>
            </p:cNvPr>
            <p:cNvCxnSpPr>
              <a:cxnSpLocks/>
            </p:cNvCxnSpPr>
            <p:nvPr/>
          </p:nvCxnSpPr>
          <p:spPr>
            <a:xfrm>
              <a:off x="345081" y="6503123"/>
              <a:ext cx="11484000" cy="0"/>
            </a:xfrm>
            <a:prstGeom prst="line">
              <a:avLst/>
            </a:prstGeom>
            <a:ln w="76200">
              <a:solidFill>
                <a:srgbClr val="3F217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직선 연결선 12">
              <a:extLst>
                <a:ext uri="{FF2B5EF4-FFF2-40B4-BE49-F238E27FC236}">
                  <a16:creationId xmlns:a16="http://schemas.microsoft.com/office/drawing/2014/main" id="{DBE13166-213C-2F9B-BAD4-8EB40EAA8AC2}"/>
                </a:ext>
              </a:extLst>
            </p:cNvPr>
            <p:cNvCxnSpPr>
              <a:cxnSpLocks/>
            </p:cNvCxnSpPr>
            <p:nvPr/>
          </p:nvCxnSpPr>
          <p:spPr>
            <a:xfrm>
              <a:off x="383176" y="622664"/>
              <a:ext cx="0" cy="5915295"/>
            </a:xfrm>
            <a:prstGeom prst="line">
              <a:avLst/>
            </a:prstGeom>
            <a:ln w="76200">
              <a:solidFill>
                <a:srgbClr val="3F217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5185EC61-C161-5E95-DB97-70668ACE0B09}"/>
              </a:ext>
            </a:extLst>
          </p:cNvPr>
          <p:cNvCxnSpPr>
            <a:cxnSpLocks/>
          </p:cNvCxnSpPr>
          <p:nvPr/>
        </p:nvCxnSpPr>
        <p:spPr>
          <a:xfrm>
            <a:off x="1213164" y="1466850"/>
            <a:ext cx="9454836" cy="0"/>
          </a:xfrm>
          <a:prstGeom prst="line">
            <a:avLst/>
          </a:prstGeom>
          <a:ln w="12700">
            <a:solidFill>
              <a:srgbClr val="3F2175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1D1E8411-1F03-B86E-6F47-2E4C18FE777D}"/>
              </a:ext>
            </a:extLst>
          </p:cNvPr>
          <p:cNvSpPr txBox="1"/>
          <p:nvPr/>
        </p:nvSpPr>
        <p:spPr>
          <a:xfrm>
            <a:off x="1241306" y="977774"/>
            <a:ext cx="9438417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dirty="0">
                <a:solidFill>
                  <a:srgbClr val="0070C0"/>
                </a:solidFill>
                <a:latin typeface="Malgun Gothic"/>
                <a:ea typeface="+mn-lt"/>
              </a:rPr>
              <a:t>#</a:t>
            </a:r>
            <a:r>
              <a:rPr lang="ko-KR" altLang="en-US" dirty="0">
                <a:solidFill>
                  <a:srgbClr val="0070C0"/>
                </a:solidFill>
                <a:latin typeface="Malgun Gothic"/>
                <a:ea typeface="+mn-lt"/>
              </a:rPr>
              <a:t>콩고민주공화국</a:t>
            </a:r>
            <a:r>
              <a:rPr lang="en-US" dirty="0">
                <a:solidFill>
                  <a:srgbClr val="0070C0"/>
                </a:solidFill>
                <a:latin typeface="Malgun Gothic"/>
                <a:ea typeface="+mn-lt"/>
              </a:rPr>
              <a:t> </a:t>
            </a:r>
            <a:r>
              <a:rPr lang="en-US" sz="1800" dirty="0">
                <a:solidFill>
                  <a:srgbClr val="0070C0"/>
                </a:solidFill>
                <a:latin typeface="Malgun Gothic"/>
                <a:ea typeface="+mn-lt"/>
              </a:rPr>
              <a:t>| </a:t>
            </a:r>
            <a:r>
              <a:rPr lang="ko-KR" altLang="en-US">
                <a:latin typeface="Malgun Gothic"/>
                <a:ea typeface="Malgun Gothic"/>
                <a:cs typeface="+mn-lt"/>
              </a:rPr>
              <a:t>콩고민주공화국의 교회를 위해 기도합니다.  </a:t>
            </a:r>
            <a:endParaRPr lang="ko-KR" altLang="en-US" sz="1800">
              <a:latin typeface="Malgun Gothic"/>
              <a:ea typeface="Malgun Gothic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717C4AD-DC20-9CED-D87A-1DDFAFF34592}"/>
              </a:ext>
            </a:extLst>
          </p:cNvPr>
          <p:cNvSpPr txBox="1"/>
          <p:nvPr/>
        </p:nvSpPr>
        <p:spPr>
          <a:xfrm>
            <a:off x="1240704" y="5404581"/>
            <a:ext cx="6133718" cy="646331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algn="just"/>
            <a:endParaRPr lang="ko-KR" sz="1200" b="1" dirty="0">
              <a:ea typeface="+mn-lt"/>
              <a:cs typeface="+mn-lt"/>
            </a:endParaRPr>
          </a:p>
          <a:p>
            <a:pPr algn="just"/>
            <a:endParaRPr lang="en-US" sz="1200" b="1" dirty="0">
              <a:ea typeface="+mn-lt"/>
              <a:cs typeface="+mn-lt"/>
            </a:endParaRPr>
          </a:p>
          <a:p>
            <a:pPr algn="just"/>
            <a:endParaRPr lang="en-US" sz="1200" dirty="0">
              <a:ea typeface="맑은 고딕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4572DFD-3D62-16A0-F2F1-955616FAFA36}"/>
              </a:ext>
            </a:extLst>
          </p:cNvPr>
          <p:cNvSpPr txBox="1"/>
          <p:nvPr/>
        </p:nvSpPr>
        <p:spPr>
          <a:xfrm>
            <a:off x="1243263" y="1790503"/>
            <a:ext cx="5915526" cy="39703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ko-KR" sz="1400">
                <a:ea typeface="+mn-lt"/>
                <a:cs typeface="+mn-lt"/>
              </a:rPr>
              <a:t>포로 생활에서 극적으로 탈출한 키티카 목사의 아들을 보호하신 하나님</a:t>
            </a:r>
            <a:r>
              <a:rPr lang="ko-KR" sz="1400" dirty="0">
                <a:ea typeface="+mn-lt"/>
                <a:cs typeface="+mn-lt"/>
              </a:rPr>
              <a:t>께 감사드립니다.</a:t>
            </a:r>
            <a:endParaRPr lang="ko-KR" dirty="0"/>
          </a:p>
          <a:p>
            <a:pPr>
              <a:buFont typeface="Arial"/>
              <a:buChar char="•"/>
            </a:pPr>
            <a:endParaRPr lang="ko-KR" altLang="en-US" sz="1400" dirty="0"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ko-KR" sz="1400">
                <a:ea typeface="+mn-lt"/>
                <a:cs typeface="+mn-lt"/>
              </a:rPr>
              <a:t>사랑하는 가족을 잃은 유가족들과</a:t>
            </a:r>
            <a:r>
              <a:rPr lang="en-US" altLang="ko-KR" sz="1400" dirty="0">
                <a:ea typeface="+mn-lt"/>
                <a:cs typeface="+mn-lt"/>
              </a:rPr>
              <a:t>,</a:t>
            </a:r>
            <a:r>
              <a:rPr lang="ko-KR" altLang="en-US" sz="1400" dirty="0">
                <a:ea typeface="+mn-lt"/>
                <a:cs typeface="+mn-lt"/>
              </a:rPr>
              <a:t> 매일 성도들의 장례를 치러야 하</a:t>
            </a:r>
            <a:r>
              <a:rPr lang="ko-KR" altLang="en-US" sz="1400">
                <a:ea typeface="+mn-lt"/>
                <a:cs typeface="+mn-lt"/>
              </a:rPr>
              <a:t>는 교회 지도자들에게 하늘의 위로를 부어주옵소서</a:t>
            </a:r>
            <a:r>
              <a:rPr lang="en-US" altLang="ko-KR" sz="1400" dirty="0">
                <a:ea typeface="+mn-lt"/>
                <a:cs typeface="+mn-lt"/>
              </a:rPr>
              <a:t>.</a:t>
            </a:r>
            <a:endParaRPr lang="en-US" dirty="0">
              <a:ea typeface="맑은 고딕"/>
            </a:endParaRPr>
          </a:p>
          <a:p>
            <a:pPr>
              <a:buFont typeface="Arial"/>
              <a:buChar char="•"/>
            </a:pPr>
            <a:endParaRPr lang="en-US" altLang="ko-KR" sz="1400" dirty="0"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ko-KR" altLang="en-US" sz="1400">
                <a:ea typeface="+mn-lt"/>
                <a:cs typeface="+mn-lt"/>
              </a:rPr>
              <a:t>계속되는 테러와 박해 앞에서도 콩고민주공화국 교회들이 흔들리지 않고 영적으로 더욱 강건해지게 하옵소서</a:t>
            </a:r>
            <a:r>
              <a:rPr lang="en-US" altLang="ko-KR" sz="1400" dirty="0">
                <a:ea typeface="+mn-lt"/>
                <a:cs typeface="+mn-lt"/>
              </a:rPr>
              <a:t>.</a:t>
            </a:r>
            <a:endParaRPr lang="en-US" dirty="0">
              <a:ea typeface="맑은 고딕"/>
            </a:endParaRPr>
          </a:p>
          <a:p>
            <a:pPr>
              <a:buFont typeface="Arial"/>
              <a:buChar char="•"/>
            </a:pPr>
            <a:endParaRPr lang="en-US" altLang="ko-KR" sz="1400" dirty="0"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ko-KR" sz="1400">
                <a:ea typeface="+mn-lt"/>
                <a:cs typeface="+mn-lt"/>
              </a:rPr>
              <a:t>맘바사, 니아니아, 바프와센데 등지로 흩어진 3만 명의 피난민들의 </a:t>
            </a:r>
            <a:r>
              <a:rPr lang="ko-KR" altLang="en-US" sz="1400">
                <a:ea typeface="+mn-lt"/>
                <a:cs typeface="+mn-lt"/>
              </a:rPr>
              <a:t>최소한의</a:t>
            </a:r>
            <a:r>
              <a:rPr lang="ko-KR" sz="1400">
                <a:ea typeface="+mn-lt"/>
                <a:cs typeface="+mn-lt"/>
              </a:rPr>
              <a:t> 필요(음식, 숙소)들을 채워주시고 하나님께서 친히 그들의 피난처가 </a:t>
            </a:r>
            <a:r>
              <a:rPr lang="ko-KR" altLang="en-US" sz="1400">
                <a:ea typeface="+mn-lt"/>
                <a:cs typeface="+mn-lt"/>
              </a:rPr>
              <a:t>되어주옵소서</a:t>
            </a:r>
            <a:r>
              <a:rPr lang="ko-KR" sz="1400">
                <a:ea typeface="+mn-lt"/>
                <a:cs typeface="+mn-lt"/>
              </a:rPr>
              <a:t>.</a:t>
            </a:r>
            <a:endParaRPr lang="ko-KR"/>
          </a:p>
          <a:p>
            <a:pPr>
              <a:buFont typeface="Arial"/>
              <a:buChar char="•"/>
            </a:pPr>
            <a:endParaRPr lang="ko-KR" altLang="en-US" sz="1400" dirty="0"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ko-KR" sz="1400">
                <a:ea typeface="+mn-lt"/>
                <a:cs typeface="+mn-lt"/>
              </a:rPr>
              <a:t>공격과 납치를 일삼는 테러범들이 하나님을 인격적으로 만나 악행을 멈추고 예수 그리스도께 삶을 드리는 </a:t>
            </a:r>
            <a:r>
              <a:rPr lang="ko-KR" altLang="en-US" sz="1400">
                <a:ea typeface="+mn-lt"/>
                <a:cs typeface="+mn-lt"/>
              </a:rPr>
              <a:t>역사가</a:t>
            </a:r>
            <a:r>
              <a:rPr lang="ko-KR" sz="1400">
                <a:ea typeface="+mn-lt"/>
                <a:cs typeface="+mn-lt"/>
              </a:rPr>
              <a:t> 일어나게 </a:t>
            </a:r>
            <a:r>
              <a:rPr lang="ko-KR" altLang="en-US" sz="1400">
                <a:ea typeface="+mn-lt"/>
                <a:cs typeface="+mn-lt"/>
              </a:rPr>
              <a:t>하옵소서</a:t>
            </a:r>
            <a:r>
              <a:rPr lang="ko-KR" sz="1400">
                <a:ea typeface="+mn-lt"/>
                <a:cs typeface="+mn-lt"/>
              </a:rPr>
              <a:t>.</a:t>
            </a:r>
            <a:endParaRPr lang="en-US">
              <a:ea typeface="+mn-lt"/>
              <a:cs typeface="+mn-lt"/>
            </a:endParaRPr>
          </a:p>
          <a:p>
            <a:pPr>
              <a:buFont typeface="Arial"/>
              <a:buChar char="•"/>
            </a:pPr>
            <a:endParaRPr lang="ko-KR" altLang="en-US" sz="1400" dirty="0"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ko-KR" altLang="en-US" sz="1400">
                <a:ea typeface="+mn-lt"/>
                <a:cs typeface="+mn-lt"/>
              </a:rPr>
              <a:t>콩고민주공화국</a:t>
            </a:r>
            <a:r>
              <a:rPr lang="ko-KR" sz="1400">
                <a:ea typeface="+mn-lt"/>
                <a:cs typeface="+mn-lt"/>
              </a:rPr>
              <a:t> 동부 지역의 안전을 확보하기 위한 군사 작전이 성공하여 테러가 종식되고 진정한 평화가 찾아오게 </a:t>
            </a:r>
            <a:r>
              <a:rPr lang="ko-KR" altLang="en-US" sz="1400">
                <a:ea typeface="+mn-lt"/>
                <a:cs typeface="+mn-lt"/>
              </a:rPr>
              <a:t>하옵소서</a:t>
            </a:r>
            <a:r>
              <a:rPr lang="ko-KR" sz="1400">
                <a:ea typeface="+mn-lt"/>
                <a:cs typeface="+mn-lt"/>
              </a:rPr>
              <a:t>.</a:t>
            </a:r>
            <a:endParaRPr lang="ko-KR"/>
          </a:p>
        </p:txBody>
      </p:sp>
    </p:spTree>
    <p:extLst>
      <p:ext uri="{BB962C8B-B14F-4D97-AF65-F5344CB8AC3E}">
        <p14:creationId xmlns:p14="http://schemas.microsoft.com/office/powerpoint/2010/main" val="34626051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7CDE3E-1DD5-6D11-B8C4-69368F7ACB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의류, 사람, 가구, 실내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000CFA43-DA63-24E6-E410-D06F022A03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37651" y="2664367"/>
            <a:ext cx="3685852" cy="1895368"/>
          </a:xfrm>
          <a:prstGeom prst="rect">
            <a:avLst/>
          </a:prstGeom>
        </p:spPr>
      </p:pic>
      <p:grpSp>
        <p:nvGrpSpPr>
          <p:cNvPr id="8" name="그룹 7">
            <a:extLst>
              <a:ext uri="{FF2B5EF4-FFF2-40B4-BE49-F238E27FC236}">
                <a16:creationId xmlns:a16="http://schemas.microsoft.com/office/drawing/2014/main" id="{331B0DA9-74F4-633D-C032-CA7C993E0690}"/>
              </a:ext>
            </a:extLst>
          </p:cNvPr>
          <p:cNvGrpSpPr/>
          <p:nvPr/>
        </p:nvGrpSpPr>
        <p:grpSpPr>
          <a:xfrm>
            <a:off x="157494" y="109414"/>
            <a:ext cx="11671587" cy="6428545"/>
            <a:chOff x="157494" y="109414"/>
            <a:chExt cx="11671587" cy="6428545"/>
          </a:xfrm>
        </p:grpSpPr>
        <p:pic>
          <p:nvPicPr>
            <p:cNvPr id="9" name="Google Shape;91;p18">
              <a:extLst>
                <a:ext uri="{FF2B5EF4-FFF2-40B4-BE49-F238E27FC236}">
                  <a16:creationId xmlns:a16="http://schemas.microsoft.com/office/drawing/2014/main" id="{DC0750BF-FD44-24A8-98E1-1892A1623115}"/>
                </a:ext>
              </a:extLst>
            </p:cNvPr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57494" y="109414"/>
              <a:ext cx="1641224" cy="416900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10" name="직선 연결선 9">
              <a:extLst>
                <a:ext uri="{FF2B5EF4-FFF2-40B4-BE49-F238E27FC236}">
                  <a16:creationId xmlns:a16="http://schemas.microsoft.com/office/drawing/2014/main" id="{036416F9-9F51-60A0-1F43-5ABA0F426957}"/>
                </a:ext>
              </a:extLst>
            </p:cNvPr>
            <p:cNvCxnSpPr>
              <a:cxnSpLocks/>
            </p:cNvCxnSpPr>
            <p:nvPr/>
          </p:nvCxnSpPr>
          <p:spPr>
            <a:xfrm>
              <a:off x="1942011" y="317864"/>
              <a:ext cx="9884229" cy="0"/>
            </a:xfrm>
            <a:prstGeom prst="line">
              <a:avLst/>
            </a:prstGeom>
            <a:ln w="76200">
              <a:solidFill>
                <a:srgbClr val="3F217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직선 연결선 10">
              <a:extLst>
                <a:ext uri="{FF2B5EF4-FFF2-40B4-BE49-F238E27FC236}">
                  <a16:creationId xmlns:a16="http://schemas.microsoft.com/office/drawing/2014/main" id="{E8612C26-293C-6224-505E-125825FB2293}"/>
                </a:ext>
              </a:extLst>
            </p:cNvPr>
            <p:cNvCxnSpPr>
              <a:cxnSpLocks/>
            </p:cNvCxnSpPr>
            <p:nvPr/>
          </p:nvCxnSpPr>
          <p:spPr>
            <a:xfrm>
              <a:off x="11795759" y="302623"/>
              <a:ext cx="0" cy="6235336"/>
            </a:xfrm>
            <a:prstGeom prst="line">
              <a:avLst/>
            </a:prstGeom>
            <a:ln w="76200">
              <a:solidFill>
                <a:srgbClr val="3F217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직선 연결선 11">
              <a:extLst>
                <a:ext uri="{FF2B5EF4-FFF2-40B4-BE49-F238E27FC236}">
                  <a16:creationId xmlns:a16="http://schemas.microsoft.com/office/drawing/2014/main" id="{A65A45DC-805C-756F-8BBE-972991D187EB}"/>
                </a:ext>
              </a:extLst>
            </p:cNvPr>
            <p:cNvCxnSpPr>
              <a:cxnSpLocks/>
            </p:cNvCxnSpPr>
            <p:nvPr/>
          </p:nvCxnSpPr>
          <p:spPr>
            <a:xfrm>
              <a:off x="345081" y="6503123"/>
              <a:ext cx="11484000" cy="0"/>
            </a:xfrm>
            <a:prstGeom prst="line">
              <a:avLst/>
            </a:prstGeom>
            <a:ln w="76200">
              <a:solidFill>
                <a:srgbClr val="3F217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직선 연결선 12">
              <a:extLst>
                <a:ext uri="{FF2B5EF4-FFF2-40B4-BE49-F238E27FC236}">
                  <a16:creationId xmlns:a16="http://schemas.microsoft.com/office/drawing/2014/main" id="{9B5DF55D-840E-3E15-D10F-5BADDFE1E572}"/>
                </a:ext>
              </a:extLst>
            </p:cNvPr>
            <p:cNvCxnSpPr>
              <a:cxnSpLocks/>
            </p:cNvCxnSpPr>
            <p:nvPr/>
          </p:nvCxnSpPr>
          <p:spPr>
            <a:xfrm>
              <a:off x="383176" y="622664"/>
              <a:ext cx="0" cy="5915295"/>
            </a:xfrm>
            <a:prstGeom prst="line">
              <a:avLst/>
            </a:prstGeom>
            <a:ln w="76200">
              <a:solidFill>
                <a:srgbClr val="3F217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A73217FB-9233-838C-5BA5-4AD35089D7E7}"/>
              </a:ext>
            </a:extLst>
          </p:cNvPr>
          <p:cNvCxnSpPr>
            <a:cxnSpLocks/>
          </p:cNvCxnSpPr>
          <p:nvPr/>
        </p:nvCxnSpPr>
        <p:spPr>
          <a:xfrm>
            <a:off x="1213164" y="1466850"/>
            <a:ext cx="9454836" cy="0"/>
          </a:xfrm>
          <a:prstGeom prst="line">
            <a:avLst/>
          </a:prstGeom>
          <a:ln w="12700">
            <a:solidFill>
              <a:srgbClr val="3F2175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638BEF90-A4E1-6A35-9192-9DC8A63E5217}"/>
              </a:ext>
            </a:extLst>
          </p:cNvPr>
          <p:cNvSpPr txBox="1"/>
          <p:nvPr/>
        </p:nvSpPr>
        <p:spPr>
          <a:xfrm>
            <a:off x="1241306" y="977774"/>
            <a:ext cx="9438417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dirty="0">
                <a:solidFill>
                  <a:srgbClr val="0070C0"/>
                </a:solidFill>
                <a:latin typeface="Malgun Gothic"/>
                <a:ea typeface="+mn-lt"/>
              </a:rPr>
              <a:t>#</a:t>
            </a:r>
            <a:r>
              <a:rPr lang="ko-KR" altLang="en-US" dirty="0">
                <a:solidFill>
                  <a:srgbClr val="0070C0"/>
                </a:solidFill>
                <a:latin typeface="Malgun Gothic"/>
                <a:ea typeface="+mn-lt"/>
              </a:rPr>
              <a:t>중국</a:t>
            </a:r>
            <a:r>
              <a:rPr lang="en-US" dirty="0">
                <a:solidFill>
                  <a:srgbClr val="0070C0"/>
                </a:solidFill>
                <a:latin typeface="Malgun Gothic"/>
                <a:ea typeface="+mn-lt"/>
              </a:rPr>
              <a:t> </a:t>
            </a:r>
            <a:r>
              <a:rPr lang="en-US" sz="1800" dirty="0">
                <a:solidFill>
                  <a:srgbClr val="0070C0"/>
                </a:solidFill>
                <a:latin typeface="Malgun Gothic"/>
                <a:ea typeface="+mn-lt"/>
              </a:rPr>
              <a:t>|</a:t>
            </a:r>
            <a:r>
              <a:rPr lang="en-US" dirty="0">
                <a:solidFill>
                  <a:srgbClr val="0070C0"/>
                </a:solidFill>
                <a:latin typeface="Malgun Gothic"/>
                <a:ea typeface="+mn-lt"/>
              </a:rPr>
              <a:t> </a:t>
            </a:r>
            <a:r>
              <a:rPr lang="en-US" dirty="0">
                <a:solidFill>
                  <a:srgbClr val="0070C0"/>
                </a:solidFill>
                <a:ea typeface="+mn-lt"/>
                <a:cs typeface="+mn-lt"/>
              </a:rPr>
              <a:t>'</a:t>
            </a:r>
            <a:r>
              <a:rPr lang="ko-KR" altLang="en-US" dirty="0">
                <a:solidFill>
                  <a:srgbClr val="0070C0"/>
                </a:solidFill>
                <a:ea typeface="+mn-lt"/>
                <a:cs typeface="+mn-lt"/>
              </a:rPr>
              <a:t>영광스러운</a:t>
            </a:r>
            <a:r>
              <a:rPr lang="en-US" altLang="ko-KR" dirty="0">
                <a:solidFill>
                  <a:srgbClr val="0070C0"/>
                </a:solidFill>
                <a:ea typeface="+mn-lt"/>
                <a:cs typeface="+mn-lt"/>
              </a:rPr>
              <a:t> </a:t>
            </a:r>
            <a:r>
              <a:rPr lang="ko-KR" altLang="en-US" dirty="0">
                <a:solidFill>
                  <a:srgbClr val="0070C0"/>
                </a:solidFill>
                <a:ea typeface="+mn-lt"/>
                <a:cs typeface="+mn-lt"/>
              </a:rPr>
              <a:t>돕는</a:t>
            </a:r>
            <a:r>
              <a:rPr lang="en-US" altLang="ko-KR" dirty="0">
                <a:solidFill>
                  <a:srgbClr val="0070C0"/>
                </a:solidFill>
                <a:ea typeface="+mn-lt"/>
                <a:cs typeface="+mn-lt"/>
              </a:rPr>
              <a:t> </a:t>
            </a:r>
            <a:r>
              <a:rPr lang="ko-KR" altLang="en-US">
                <a:solidFill>
                  <a:srgbClr val="0070C0"/>
                </a:solidFill>
                <a:ea typeface="+mn-lt"/>
                <a:cs typeface="+mn-lt"/>
              </a:rPr>
              <a:t>배필</a:t>
            </a:r>
            <a:r>
              <a:rPr lang="en-US" altLang="ko-KR">
                <a:solidFill>
                  <a:srgbClr val="0070C0"/>
                </a:solidFill>
                <a:ea typeface="+mn-lt"/>
                <a:cs typeface="+mn-lt"/>
              </a:rPr>
              <a:t>', </a:t>
            </a:r>
            <a:r>
              <a:rPr lang="ko-KR" altLang="en-US" dirty="0">
                <a:solidFill>
                  <a:srgbClr val="0070C0"/>
                </a:solidFill>
                <a:ea typeface="+mn-lt"/>
                <a:cs typeface="+mn-lt"/>
              </a:rPr>
              <a:t>중국</a:t>
            </a:r>
            <a:r>
              <a:rPr lang="en-US" altLang="ko-KR" dirty="0">
                <a:solidFill>
                  <a:srgbClr val="0070C0"/>
                </a:solidFill>
                <a:ea typeface="+mn-lt"/>
                <a:cs typeface="+mn-lt"/>
              </a:rPr>
              <a:t> </a:t>
            </a:r>
            <a:r>
              <a:rPr lang="ko-KR" altLang="en-US" dirty="0">
                <a:solidFill>
                  <a:srgbClr val="0070C0"/>
                </a:solidFill>
                <a:ea typeface="+mn-lt"/>
                <a:cs typeface="+mn-lt"/>
              </a:rPr>
              <a:t>남서부</a:t>
            </a:r>
            <a:r>
              <a:rPr lang="en-US" altLang="ko-KR" dirty="0">
                <a:solidFill>
                  <a:srgbClr val="0070C0"/>
                </a:solidFill>
                <a:ea typeface="+mn-lt"/>
                <a:cs typeface="+mn-lt"/>
              </a:rPr>
              <a:t> </a:t>
            </a:r>
            <a:r>
              <a:rPr lang="ko-KR" altLang="en-US" dirty="0">
                <a:solidFill>
                  <a:srgbClr val="0070C0"/>
                </a:solidFill>
                <a:ea typeface="+mn-lt"/>
                <a:cs typeface="+mn-lt"/>
              </a:rPr>
              <a:t>여성</a:t>
            </a:r>
            <a:r>
              <a:rPr lang="en-US" altLang="ko-KR" dirty="0">
                <a:solidFill>
                  <a:srgbClr val="0070C0"/>
                </a:solidFill>
                <a:ea typeface="+mn-lt"/>
                <a:cs typeface="+mn-lt"/>
              </a:rPr>
              <a:t> </a:t>
            </a:r>
            <a:r>
              <a:rPr lang="ko-KR" altLang="en-US" dirty="0">
                <a:solidFill>
                  <a:srgbClr val="0070C0"/>
                </a:solidFill>
                <a:ea typeface="+mn-lt"/>
                <a:cs typeface="+mn-lt"/>
              </a:rPr>
              <a:t>수련회</a:t>
            </a:r>
            <a:r>
              <a:rPr lang="ko-KR" altLang="en-US" dirty="0">
                <a:latin typeface="Malgun Gothic"/>
                <a:ea typeface="Malgun Gothic"/>
                <a:cs typeface="+mn-lt"/>
              </a:rPr>
              <a:t>  </a:t>
            </a:r>
            <a:endParaRPr lang="ko-KR" altLang="en-US" sz="1800" dirty="0">
              <a:latin typeface="Malgun Gothic"/>
              <a:ea typeface="Malgun Gothic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4641A5B-2C3C-5B58-3F20-FAFA770BFF69}"/>
              </a:ext>
            </a:extLst>
          </p:cNvPr>
          <p:cNvSpPr txBox="1"/>
          <p:nvPr/>
        </p:nvSpPr>
        <p:spPr>
          <a:xfrm>
            <a:off x="1240704" y="5404581"/>
            <a:ext cx="6133718" cy="646331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algn="just"/>
            <a:endParaRPr lang="ko-KR" sz="1200" b="1" dirty="0">
              <a:ea typeface="+mn-lt"/>
              <a:cs typeface="+mn-lt"/>
            </a:endParaRPr>
          </a:p>
          <a:p>
            <a:pPr algn="just"/>
            <a:endParaRPr lang="en-US" sz="1200" b="1" dirty="0">
              <a:ea typeface="+mn-lt"/>
              <a:cs typeface="+mn-lt"/>
            </a:endParaRPr>
          </a:p>
          <a:p>
            <a:pPr algn="just"/>
            <a:endParaRPr lang="en-US" sz="1200" dirty="0">
              <a:ea typeface="맑은 고딕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7D4A66B-1F1B-C410-F95A-C025CB754898}"/>
              </a:ext>
            </a:extLst>
          </p:cNvPr>
          <p:cNvSpPr txBox="1"/>
          <p:nvPr/>
        </p:nvSpPr>
        <p:spPr>
          <a:xfrm>
            <a:off x="753353" y="1532502"/>
            <a:ext cx="7108821" cy="489364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ko-KR" altLang="en-US" sz="1200">
                <a:ea typeface="+mn-lt"/>
                <a:cs typeface="+mn-lt"/>
              </a:rPr>
              <a:t>중국 남서부 소수 민족 지역에서 사역하는 목회자와 사역자 아내들을 위한 </a:t>
            </a:r>
            <a:r>
              <a:rPr lang="en-US" altLang="ko-KR" sz="1200">
                <a:ea typeface="+mn-lt"/>
                <a:cs typeface="+mn-lt"/>
              </a:rPr>
              <a:t>4</a:t>
            </a:r>
            <a:r>
              <a:rPr lang="ko-KR" altLang="en-US" sz="1200">
                <a:ea typeface="+mn-lt"/>
                <a:cs typeface="+mn-lt"/>
              </a:rPr>
              <a:t>일간의 수련회</a:t>
            </a:r>
            <a:r>
              <a:rPr lang="en-US" altLang="ko-KR" sz="1200">
                <a:ea typeface="+mn-lt"/>
                <a:cs typeface="+mn-lt"/>
              </a:rPr>
              <a:t>,</a:t>
            </a:r>
            <a:r>
              <a:rPr lang="ko-KR" altLang="en-US" sz="1200" dirty="0">
                <a:ea typeface="+mn-lt"/>
                <a:cs typeface="+mn-lt"/>
              </a:rPr>
              <a:t> </a:t>
            </a:r>
            <a:r>
              <a:rPr lang="ko-KR" altLang="en-US" sz="1200">
                <a:ea typeface="+mn-lt"/>
                <a:cs typeface="+mn-lt"/>
              </a:rPr>
              <a:t>**‘영광스러운 돕는 배필</a:t>
            </a:r>
            <a:r>
              <a:rPr lang="en-US" altLang="ko-KR" sz="1200">
                <a:ea typeface="+mn-lt"/>
                <a:cs typeface="+mn-lt"/>
              </a:rPr>
              <a:t>(Glorious</a:t>
            </a:r>
            <a:r>
              <a:rPr lang="ko-KR" altLang="en-US" sz="1200" dirty="0">
                <a:ea typeface="+mn-lt"/>
                <a:cs typeface="+mn-lt"/>
              </a:rPr>
              <a:t> </a:t>
            </a:r>
            <a:r>
              <a:rPr lang="en-US" altLang="ko-KR" sz="1200">
                <a:ea typeface="+mn-lt"/>
                <a:cs typeface="+mn-lt"/>
              </a:rPr>
              <a:t>Helpers)’**</a:t>
            </a:r>
            <a:r>
              <a:rPr lang="ko-KR" altLang="en-US" sz="1200">
                <a:ea typeface="+mn-lt"/>
                <a:cs typeface="+mn-lt"/>
              </a:rPr>
              <a:t>이 오픈도어 현지 파트너들의 지원으로 개최되었습니다</a:t>
            </a:r>
            <a:r>
              <a:rPr lang="en-US" altLang="ko-KR" sz="1200">
                <a:ea typeface="+mn-lt"/>
                <a:cs typeface="+mn-lt"/>
              </a:rPr>
              <a:t>.</a:t>
            </a:r>
            <a:r>
              <a:rPr lang="ko-KR" altLang="en-US" sz="1200">
                <a:ea typeface="+mn-lt"/>
                <a:cs typeface="+mn-lt"/>
              </a:rPr>
              <a:t> 이번 모임은 박해와 일상의 고단함 속에 가려졌던 여성 사역자들의 영적</a:t>
            </a:r>
            <a:r>
              <a:rPr lang="en-US" altLang="ko-KR" sz="1200">
                <a:ea typeface="+mn-lt"/>
                <a:cs typeface="+mn-lt"/>
              </a:rPr>
              <a:t>,</a:t>
            </a:r>
            <a:r>
              <a:rPr lang="ko-KR" altLang="en-US" sz="1200">
                <a:ea typeface="+mn-lt"/>
                <a:cs typeface="+mn-lt"/>
              </a:rPr>
              <a:t> 정서적 필요를 돌보기 위해 마련되었습니다</a:t>
            </a:r>
            <a:r>
              <a:rPr lang="ko-KR" sz="1200">
                <a:ea typeface="+mn-lt"/>
                <a:cs typeface="+mn-lt"/>
              </a:rPr>
              <a:t>.</a:t>
            </a:r>
            <a:endParaRPr lang="ko-KR"/>
          </a:p>
          <a:p>
            <a:pPr algn="just"/>
            <a:endParaRPr lang="ko-KR" altLang="en-US" sz="1200" dirty="0">
              <a:ea typeface="+mn-lt"/>
              <a:cs typeface="+mn-lt"/>
            </a:endParaRPr>
          </a:p>
          <a:p>
            <a:pPr algn="just"/>
            <a:r>
              <a:rPr lang="ko-KR" sz="1200" b="1">
                <a:ea typeface="+mn-lt"/>
                <a:cs typeface="+mn-lt"/>
              </a:rPr>
              <a:t>[사역의 버팀목이 겪는 고충]</a:t>
            </a:r>
            <a:r>
              <a:rPr lang="ko-KR" sz="1200">
                <a:ea typeface="+mn-lt"/>
                <a:cs typeface="+mn-lt"/>
              </a:rPr>
              <a:t> 수련회에 참여한 20여 명의 여성은 남편이 사역으로 자리를 비운 사이 가사와 양육</a:t>
            </a:r>
            <a:r>
              <a:rPr lang="en-US" altLang="ko-KR" sz="1200">
                <a:ea typeface="+mn-lt"/>
                <a:cs typeface="+mn-lt"/>
              </a:rPr>
              <a:t>,</a:t>
            </a:r>
            <a:r>
              <a:rPr lang="ko-KR" sz="1200">
                <a:ea typeface="+mn-lt"/>
                <a:cs typeface="+mn-lt"/>
              </a:rPr>
              <a:t> 소그룹 인도까지 도맡으며 가정과 교회의 기둥 역할을 해왔습니다</a:t>
            </a:r>
            <a:r>
              <a:rPr lang="en-US" altLang="ko-KR" sz="1200">
                <a:ea typeface="+mn-lt"/>
                <a:cs typeface="+mn-lt"/>
              </a:rPr>
              <a:t>.</a:t>
            </a:r>
            <a:r>
              <a:rPr lang="ko-KR" altLang="en-US" sz="1200">
                <a:ea typeface="+mn-lt"/>
                <a:cs typeface="+mn-lt"/>
              </a:rPr>
              <a:t> 특히 여성을 낮게 평가하는 소수 민족 문화권과 당국의 감시라는 이중고 속에서</a:t>
            </a:r>
            <a:r>
              <a:rPr lang="en-US" altLang="ko-KR" sz="1200">
                <a:ea typeface="+mn-lt"/>
                <a:cs typeface="+mn-lt"/>
              </a:rPr>
              <a:t>,</a:t>
            </a:r>
            <a:r>
              <a:rPr lang="ko-KR" altLang="en-US" sz="1200">
                <a:ea typeface="+mn-lt"/>
                <a:cs typeface="+mn-lt"/>
              </a:rPr>
              <a:t> 이들은 자신의 피로와 영적 갈급함을 돌볼 기회 없이 고립된 채 박해의 압박을 견뎌왔습니다</a:t>
            </a:r>
            <a:r>
              <a:rPr lang="en-US" altLang="ko-KR" sz="1200">
                <a:ea typeface="+mn-lt"/>
                <a:cs typeface="+mn-lt"/>
              </a:rPr>
              <a:t>.</a:t>
            </a:r>
            <a:endParaRPr lang="en-US" altLang="ko-KR" sz="1200" dirty="0">
              <a:ea typeface="+mn-lt"/>
              <a:cs typeface="+mn-lt"/>
            </a:endParaRPr>
          </a:p>
          <a:p>
            <a:pPr algn="just">
              <a:buFont typeface="Arial"/>
              <a:buChar char="•"/>
            </a:pPr>
            <a:endParaRPr lang="en-US" altLang="ko-KR" sz="1200" dirty="0">
              <a:ea typeface="+mn-lt"/>
              <a:cs typeface="+mn-lt"/>
            </a:endParaRPr>
          </a:p>
          <a:p>
            <a:pPr algn="just"/>
            <a:r>
              <a:rPr lang="en-US" altLang="ko-KR" sz="1200" b="1">
                <a:ea typeface="+mn-lt"/>
                <a:cs typeface="+mn-lt"/>
              </a:rPr>
              <a:t>[</a:t>
            </a:r>
            <a:r>
              <a:rPr lang="ko-KR" altLang="en-US" sz="1200" b="1">
                <a:ea typeface="+mn-lt"/>
                <a:cs typeface="+mn-lt"/>
              </a:rPr>
              <a:t>회복과 정체성의 재발견</a:t>
            </a:r>
            <a:r>
              <a:rPr lang="en-US" altLang="ko-KR" sz="1200" b="1">
                <a:ea typeface="+mn-lt"/>
                <a:cs typeface="+mn-lt"/>
              </a:rPr>
              <a:t>]</a:t>
            </a:r>
            <a:r>
              <a:rPr lang="ko-KR" altLang="en-US" sz="1200">
                <a:ea typeface="+mn-lt"/>
                <a:cs typeface="+mn-lt"/>
              </a:rPr>
              <a:t> ‘영광스러운 돕는 배필’이라는 주제 아래</a:t>
            </a:r>
            <a:r>
              <a:rPr lang="ko-KR" sz="1200">
                <a:ea typeface="+mn-lt"/>
                <a:cs typeface="+mn-lt"/>
              </a:rPr>
              <a:t>, </a:t>
            </a:r>
            <a:r>
              <a:rPr lang="ko-KR" altLang="en-US" sz="1200">
                <a:ea typeface="+mn-lt"/>
                <a:cs typeface="+mn-lt"/>
              </a:rPr>
              <a:t>참가자들은 하나님 및 가족과의 관계를 점검하며 회복의 시간을 가졌습니다</a:t>
            </a:r>
            <a:r>
              <a:rPr lang="en-US" altLang="ko-KR" sz="1200">
                <a:ea typeface="+mn-lt"/>
                <a:cs typeface="+mn-lt"/>
              </a:rPr>
              <a:t>.</a:t>
            </a:r>
            <a:r>
              <a:rPr lang="ko-KR" altLang="en-US" sz="1200">
                <a:ea typeface="+mn-lt"/>
                <a:cs typeface="+mn-lt"/>
              </a:rPr>
              <a:t> 이들은 자신의 가치가 타인의 시선이나 환경이 아닌</a:t>
            </a:r>
            <a:r>
              <a:rPr lang="ko-KR" sz="1200">
                <a:ea typeface="+mn-lt"/>
                <a:cs typeface="+mn-lt"/>
              </a:rPr>
              <a:t>, </a:t>
            </a:r>
            <a:r>
              <a:rPr lang="ko-KR" altLang="en-US" sz="1200">
                <a:ea typeface="+mn-lt"/>
                <a:cs typeface="+mn-lt"/>
              </a:rPr>
              <a:t>‘하나님의 사랑받는 딸’이라는 정체성에 있음을 깨달았습니다</a:t>
            </a:r>
            <a:r>
              <a:rPr lang="en-US" altLang="ko-KR" sz="1200">
                <a:ea typeface="+mn-lt"/>
                <a:cs typeface="+mn-lt"/>
              </a:rPr>
              <a:t>.</a:t>
            </a:r>
            <a:r>
              <a:rPr lang="ko-KR" altLang="en-US" sz="1200">
                <a:ea typeface="+mn-lt"/>
                <a:cs typeface="+mn-lt"/>
              </a:rPr>
              <a:t> 현지 파트너 제니는 </a:t>
            </a:r>
            <a:r>
              <a:rPr lang="en-US" altLang="ko-KR" sz="1200">
                <a:ea typeface="+mn-lt"/>
                <a:cs typeface="+mn-lt"/>
              </a:rPr>
              <a:t>"</a:t>
            </a:r>
            <a:r>
              <a:rPr lang="ko-KR" altLang="en-US" sz="1200">
                <a:ea typeface="+mn-lt"/>
                <a:cs typeface="+mn-lt"/>
              </a:rPr>
              <a:t>자매들이 남편의 사역을 돕는 조력자로서의 역할을 기쁘게 수용하고 자존감을 회복하는 모습이 큰 격려가 되었다</a:t>
            </a:r>
            <a:r>
              <a:rPr lang="en-US" altLang="ko-KR" sz="1200">
                <a:ea typeface="+mn-lt"/>
                <a:cs typeface="+mn-lt"/>
              </a:rPr>
              <a:t>"</a:t>
            </a:r>
            <a:r>
              <a:rPr lang="ko-KR" altLang="en-US" sz="1200">
                <a:ea typeface="+mn-lt"/>
                <a:cs typeface="+mn-lt"/>
              </a:rPr>
              <a:t>고 전했습니다</a:t>
            </a:r>
            <a:r>
              <a:rPr lang="ko-KR" sz="1200">
                <a:ea typeface="+mn-lt"/>
                <a:cs typeface="+mn-lt"/>
              </a:rPr>
              <a:t>.</a:t>
            </a:r>
          </a:p>
          <a:p>
            <a:pPr algn="just">
              <a:buFont typeface="Arial"/>
              <a:buChar char="•"/>
            </a:pPr>
            <a:endParaRPr lang="ko-KR" altLang="en-US" sz="1200" dirty="0">
              <a:ea typeface="+mn-lt"/>
              <a:cs typeface="+mn-lt"/>
            </a:endParaRPr>
          </a:p>
          <a:p>
            <a:pPr algn="just"/>
            <a:r>
              <a:rPr lang="ko-KR" sz="1200" b="1">
                <a:ea typeface="+mn-lt"/>
                <a:cs typeface="+mn-lt"/>
              </a:rPr>
              <a:t>[연대와 위로의 공동체]</a:t>
            </a:r>
            <a:r>
              <a:rPr lang="ko-KR" sz="1200">
                <a:ea typeface="+mn-lt"/>
                <a:cs typeface="+mn-lt"/>
              </a:rPr>
              <a:t> 함께 식사하고 기도하며 보낸 시간은 깊은 치유의 장이 되었습니다. 당국의 감시로 방어적이었던 란 자매와 반복되는 교회 공격으로 외로움에 지쳤던 잉 자매 등은 이곳에서 비로소 안전함과 돌봄을 경험하며 눈물을 흘렸습니다. 이들은 데살로니가전서 5장 11절 말씀처럼 서로를 권면하며 그리스도 안에서 하나 됨을 확인했습니다.</a:t>
            </a:r>
            <a:endParaRPr lang="en-US" sz="1200">
              <a:ea typeface="+mn-lt"/>
              <a:cs typeface="+mn-lt"/>
            </a:endParaRPr>
          </a:p>
          <a:p>
            <a:pPr algn="just">
              <a:buFont typeface="Arial"/>
              <a:buChar char="•"/>
            </a:pPr>
            <a:endParaRPr lang="ko-KR" altLang="en-US" sz="1200" dirty="0">
              <a:ea typeface="+mn-lt"/>
              <a:cs typeface="+mn-lt"/>
            </a:endParaRPr>
          </a:p>
          <a:p>
            <a:pPr algn="just"/>
            <a:r>
              <a:rPr lang="ko-KR" sz="1200">
                <a:ea typeface="+mn-lt"/>
                <a:cs typeface="+mn-lt"/>
              </a:rPr>
              <a:t> 이번 수련회는 단순한 휴식을 넘어, 상처 입은 사역자 아내들이 영육 간의 강건함을 회복하고 다시금 사역의 현장으로 나아갈 수 있도록 무장시키는 소중한 기회가 되었습니다. 보이지 않는 곳에서 빛나는</a:t>
            </a:r>
            <a:r>
              <a:rPr lang="ko-KR" altLang="en-US" sz="1200">
                <a:ea typeface="+mn-lt"/>
                <a:cs typeface="+mn-lt"/>
              </a:rPr>
              <a:t> 이들의 희생이 하나님 눈에 얼마나 귀한지를 확인하며</a:t>
            </a:r>
            <a:r>
              <a:rPr lang="en-US" altLang="ko-KR" sz="1200">
                <a:ea typeface="+mn-lt"/>
                <a:cs typeface="+mn-lt"/>
              </a:rPr>
              <a:t>,</a:t>
            </a:r>
            <a:r>
              <a:rPr lang="ko-KR" altLang="en-US" sz="1200" dirty="0">
                <a:ea typeface="+mn-lt"/>
                <a:cs typeface="+mn-lt"/>
              </a:rPr>
              <a:t> </a:t>
            </a:r>
            <a:r>
              <a:rPr lang="ko-KR" altLang="en-US" sz="1200">
                <a:ea typeface="+mn-lt"/>
                <a:cs typeface="+mn-lt"/>
              </a:rPr>
              <a:t>중국 지하교회의 미래를 지탱할 영적 동력을 재충전하는 시간이었습니다</a:t>
            </a:r>
            <a:r>
              <a:rPr lang="en-US" altLang="ko-KR" sz="1200">
                <a:ea typeface="+mn-lt"/>
                <a:cs typeface="+mn-lt"/>
              </a:rPr>
              <a:t>.</a:t>
            </a:r>
            <a:endParaRPr lang="ko-KR" sz="1200">
              <a:ea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val="21477370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5AE69C-E8D3-0B5F-B857-376869646C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의류, 사람, 가구, 실내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4EC43A38-AE8A-08A6-54B8-9D1BCE1D8E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64637" y="2136827"/>
            <a:ext cx="4658867" cy="2376014"/>
          </a:xfrm>
          <a:prstGeom prst="rect">
            <a:avLst/>
          </a:prstGeom>
        </p:spPr>
      </p:pic>
      <p:grpSp>
        <p:nvGrpSpPr>
          <p:cNvPr id="8" name="그룹 7">
            <a:extLst>
              <a:ext uri="{FF2B5EF4-FFF2-40B4-BE49-F238E27FC236}">
                <a16:creationId xmlns:a16="http://schemas.microsoft.com/office/drawing/2014/main" id="{D79FF968-D30E-5ED2-04A4-4B77D1C22BAE}"/>
              </a:ext>
            </a:extLst>
          </p:cNvPr>
          <p:cNvGrpSpPr/>
          <p:nvPr/>
        </p:nvGrpSpPr>
        <p:grpSpPr>
          <a:xfrm>
            <a:off x="157494" y="109414"/>
            <a:ext cx="11671587" cy="6428545"/>
            <a:chOff x="157494" y="109414"/>
            <a:chExt cx="11671587" cy="6428545"/>
          </a:xfrm>
        </p:grpSpPr>
        <p:pic>
          <p:nvPicPr>
            <p:cNvPr id="9" name="Google Shape;91;p18">
              <a:extLst>
                <a:ext uri="{FF2B5EF4-FFF2-40B4-BE49-F238E27FC236}">
                  <a16:creationId xmlns:a16="http://schemas.microsoft.com/office/drawing/2014/main" id="{58AF26AE-F448-89CE-250F-37C347AFC0E7}"/>
                </a:ext>
              </a:extLst>
            </p:cNvPr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57494" y="109414"/>
              <a:ext cx="1641224" cy="416900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10" name="직선 연결선 9">
              <a:extLst>
                <a:ext uri="{FF2B5EF4-FFF2-40B4-BE49-F238E27FC236}">
                  <a16:creationId xmlns:a16="http://schemas.microsoft.com/office/drawing/2014/main" id="{7E3E9784-0BA9-D408-30C1-D1258C1967B8}"/>
                </a:ext>
              </a:extLst>
            </p:cNvPr>
            <p:cNvCxnSpPr>
              <a:cxnSpLocks/>
            </p:cNvCxnSpPr>
            <p:nvPr/>
          </p:nvCxnSpPr>
          <p:spPr>
            <a:xfrm>
              <a:off x="1942011" y="317864"/>
              <a:ext cx="9884229" cy="0"/>
            </a:xfrm>
            <a:prstGeom prst="line">
              <a:avLst/>
            </a:prstGeom>
            <a:ln w="76200">
              <a:solidFill>
                <a:srgbClr val="3F217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직선 연결선 10">
              <a:extLst>
                <a:ext uri="{FF2B5EF4-FFF2-40B4-BE49-F238E27FC236}">
                  <a16:creationId xmlns:a16="http://schemas.microsoft.com/office/drawing/2014/main" id="{16D7C809-6CC3-A104-04A2-F663904A50F7}"/>
                </a:ext>
              </a:extLst>
            </p:cNvPr>
            <p:cNvCxnSpPr>
              <a:cxnSpLocks/>
            </p:cNvCxnSpPr>
            <p:nvPr/>
          </p:nvCxnSpPr>
          <p:spPr>
            <a:xfrm>
              <a:off x="11795759" y="302623"/>
              <a:ext cx="0" cy="6235336"/>
            </a:xfrm>
            <a:prstGeom prst="line">
              <a:avLst/>
            </a:prstGeom>
            <a:ln w="76200">
              <a:solidFill>
                <a:srgbClr val="3F217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직선 연결선 11">
              <a:extLst>
                <a:ext uri="{FF2B5EF4-FFF2-40B4-BE49-F238E27FC236}">
                  <a16:creationId xmlns:a16="http://schemas.microsoft.com/office/drawing/2014/main" id="{C0424497-2298-6404-02C8-261116B95FE7}"/>
                </a:ext>
              </a:extLst>
            </p:cNvPr>
            <p:cNvCxnSpPr>
              <a:cxnSpLocks/>
            </p:cNvCxnSpPr>
            <p:nvPr/>
          </p:nvCxnSpPr>
          <p:spPr>
            <a:xfrm>
              <a:off x="345081" y="6503123"/>
              <a:ext cx="11484000" cy="0"/>
            </a:xfrm>
            <a:prstGeom prst="line">
              <a:avLst/>
            </a:prstGeom>
            <a:ln w="76200">
              <a:solidFill>
                <a:srgbClr val="3F217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직선 연결선 12">
              <a:extLst>
                <a:ext uri="{FF2B5EF4-FFF2-40B4-BE49-F238E27FC236}">
                  <a16:creationId xmlns:a16="http://schemas.microsoft.com/office/drawing/2014/main" id="{BDDC2F26-F63D-317D-4A13-B0A81C1761CE}"/>
                </a:ext>
              </a:extLst>
            </p:cNvPr>
            <p:cNvCxnSpPr>
              <a:cxnSpLocks/>
            </p:cNvCxnSpPr>
            <p:nvPr/>
          </p:nvCxnSpPr>
          <p:spPr>
            <a:xfrm>
              <a:off x="383176" y="622664"/>
              <a:ext cx="0" cy="5915295"/>
            </a:xfrm>
            <a:prstGeom prst="line">
              <a:avLst/>
            </a:prstGeom>
            <a:ln w="76200">
              <a:solidFill>
                <a:srgbClr val="3F217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78BA8777-5223-5BAD-8ACE-9BCD406D9F75}"/>
              </a:ext>
            </a:extLst>
          </p:cNvPr>
          <p:cNvCxnSpPr>
            <a:cxnSpLocks/>
          </p:cNvCxnSpPr>
          <p:nvPr/>
        </p:nvCxnSpPr>
        <p:spPr>
          <a:xfrm>
            <a:off x="1213164" y="1466850"/>
            <a:ext cx="9454836" cy="0"/>
          </a:xfrm>
          <a:prstGeom prst="line">
            <a:avLst/>
          </a:prstGeom>
          <a:ln w="12700">
            <a:solidFill>
              <a:srgbClr val="3F2175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86EF304C-A516-E526-5894-96979175E1A7}"/>
              </a:ext>
            </a:extLst>
          </p:cNvPr>
          <p:cNvSpPr txBox="1"/>
          <p:nvPr/>
        </p:nvSpPr>
        <p:spPr>
          <a:xfrm>
            <a:off x="1241306" y="977774"/>
            <a:ext cx="9438417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dirty="0">
                <a:solidFill>
                  <a:srgbClr val="0070C0"/>
                </a:solidFill>
                <a:latin typeface="Malgun Gothic"/>
                <a:ea typeface="+mn-lt"/>
              </a:rPr>
              <a:t>#</a:t>
            </a:r>
            <a:r>
              <a:rPr lang="ko-KR" altLang="en-US" dirty="0">
                <a:solidFill>
                  <a:srgbClr val="0070C0"/>
                </a:solidFill>
                <a:latin typeface="Malgun Gothic"/>
                <a:ea typeface="+mn-lt"/>
              </a:rPr>
              <a:t>중국</a:t>
            </a:r>
            <a:r>
              <a:rPr lang="en-US" dirty="0">
                <a:solidFill>
                  <a:srgbClr val="0070C0"/>
                </a:solidFill>
                <a:latin typeface="Malgun Gothic"/>
                <a:ea typeface="+mn-lt"/>
              </a:rPr>
              <a:t> </a:t>
            </a:r>
            <a:r>
              <a:rPr lang="en-US" sz="1800" dirty="0">
                <a:solidFill>
                  <a:srgbClr val="0070C0"/>
                </a:solidFill>
                <a:latin typeface="Malgun Gothic"/>
                <a:ea typeface="+mn-lt"/>
              </a:rPr>
              <a:t>| </a:t>
            </a:r>
            <a:r>
              <a:rPr lang="ko-KR" altLang="en-US">
                <a:latin typeface="Malgun Gothic"/>
                <a:ea typeface="Malgun Gothic"/>
                <a:cs typeface="+mn-lt"/>
              </a:rPr>
              <a:t>중국의 소수민족 여성 사역자들을 위해 기도합니다.  </a:t>
            </a:r>
            <a:endParaRPr lang="ko-KR" altLang="en-US" sz="1800">
              <a:latin typeface="Malgun Gothic"/>
              <a:ea typeface="Malgun Gothic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5DD4623-00B2-E268-784D-A914F4B84CFE}"/>
              </a:ext>
            </a:extLst>
          </p:cNvPr>
          <p:cNvSpPr txBox="1"/>
          <p:nvPr/>
        </p:nvSpPr>
        <p:spPr>
          <a:xfrm>
            <a:off x="1240704" y="5404581"/>
            <a:ext cx="6133718" cy="646331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algn="just"/>
            <a:endParaRPr lang="ko-KR" sz="1200" b="1" dirty="0">
              <a:ea typeface="+mn-lt"/>
              <a:cs typeface="+mn-lt"/>
            </a:endParaRPr>
          </a:p>
          <a:p>
            <a:pPr algn="just"/>
            <a:endParaRPr lang="en-US" sz="1200" b="1" dirty="0">
              <a:ea typeface="+mn-lt"/>
              <a:cs typeface="+mn-lt"/>
            </a:endParaRPr>
          </a:p>
          <a:p>
            <a:pPr algn="just"/>
            <a:endParaRPr lang="en-US" sz="1200" dirty="0">
              <a:ea typeface="맑은 고딕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ABA959F-38B9-9637-2F93-7A4083E86C66}"/>
              </a:ext>
            </a:extLst>
          </p:cNvPr>
          <p:cNvSpPr txBox="1"/>
          <p:nvPr/>
        </p:nvSpPr>
        <p:spPr>
          <a:xfrm>
            <a:off x="1208094" y="2142195"/>
            <a:ext cx="5915526" cy="236988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ko-KR" altLang="en-US" sz="1400">
                <a:ea typeface="+mn-lt"/>
                <a:cs typeface="+mn-lt"/>
              </a:rPr>
              <a:t>소수 민족</a:t>
            </a:r>
            <a:r>
              <a:rPr lang="ko-KR" sz="1400">
                <a:ea typeface="+mn-lt"/>
                <a:cs typeface="+mn-lt"/>
              </a:rPr>
              <a:t> 자매들이 하나님과 더 깊은 관계를 맺으며 주님을 더욱 친밀하게 알아가도록 </a:t>
            </a:r>
            <a:r>
              <a:rPr lang="ko-KR" altLang="en-US" sz="1400">
                <a:ea typeface="+mn-lt"/>
                <a:cs typeface="+mn-lt"/>
              </a:rPr>
              <a:t>기도합니다</a:t>
            </a:r>
            <a:r>
              <a:rPr lang="en-US" altLang="ko-KR" sz="1400">
                <a:ea typeface="+mn-lt"/>
                <a:cs typeface="+mn-lt"/>
              </a:rPr>
              <a:t>.</a:t>
            </a:r>
            <a:r>
              <a:rPr lang="ko-KR" sz="1400">
                <a:ea typeface="+mn-lt"/>
                <a:cs typeface="+mn-lt"/>
              </a:rPr>
              <a:t> 주님께서 </a:t>
            </a:r>
            <a:r>
              <a:rPr lang="ko-KR" altLang="en-US" sz="1400">
                <a:ea typeface="+mn-lt"/>
                <a:cs typeface="+mn-lt"/>
              </a:rPr>
              <a:t>그들에게 </a:t>
            </a:r>
            <a:r>
              <a:rPr lang="ko-KR" sz="1400">
                <a:ea typeface="+mn-lt"/>
                <a:cs typeface="+mn-lt"/>
              </a:rPr>
              <a:t>하나님 자녀로서의 정체성과 삶의 진정한 가치를 더 깊이 깨닫게 해 주옵소서</a:t>
            </a:r>
            <a:r>
              <a:rPr lang="en-US" altLang="ko-KR" sz="1400">
                <a:ea typeface="+mn-lt"/>
                <a:cs typeface="+mn-lt"/>
              </a:rPr>
              <a:t>!</a:t>
            </a:r>
            <a:r>
              <a:rPr lang="ko-KR" altLang="en-US" sz="1400" dirty="0">
                <a:ea typeface="+mn-lt"/>
                <a:cs typeface="+mn-lt"/>
              </a:rPr>
              <a:t>  </a:t>
            </a:r>
            <a:endParaRPr lang="ko-KR" altLang="en-US" dirty="0">
              <a:ea typeface="맑은 고딕" panose="020B0503020000020004" pitchFamily="34" charset="-127"/>
            </a:endParaRPr>
          </a:p>
          <a:p>
            <a:pPr>
              <a:buFont typeface="Arial"/>
              <a:buChar char="•"/>
            </a:pPr>
            <a:endParaRPr lang="en-US"/>
          </a:p>
          <a:p>
            <a:pPr marL="285750" indent="-285750">
              <a:buFont typeface="Arial"/>
              <a:buChar char="•"/>
            </a:pPr>
            <a:r>
              <a:rPr lang="ko-KR" altLang="en-US" sz="1400">
                <a:ea typeface="+mn-lt"/>
                <a:cs typeface="+mn-lt"/>
              </a:rPr>
              <a:t>자매들이 계속해서 남편들에게 사랑과 지지를 아끼지 않는 동반자가 될 수 있도록 기도합니다. </a:t>
            </a:r>
            <a:r>
              <a:rPr lang="ko-KR" sz="1400">
                <a:ea typeface="+mn-lt"/>
                <a:cs typeface="+mn-lt"/>
              </a:rPr>
              <a:t>하나님께서 </a:t>
            </a:r>
            <a:r>
              <a:rPr lang="ko-KR" altLang="en-US" sz="1400">
                <a:ea typeface="+mn-lt"/>
                <a:cs typeface="+mn-lt"/>
              </a:rPr>
              <a:t>그들을 화합과 은혜가 넘치는 견고하고 아름다운 결혼 생활로 인도해 주옵소서!</a:t>
            </a:r>
            <a:endParaRPr lang="ko-KR" sz="1400">
              <a:ea typeface="+mn-lt"/>
              <a:cs typeface="+mn-lt"/>
            </a:endParaRPr>
          </a:p>
          <a:p>
            <a:pPr>
              <a:buFont typeface="Arial"/>
              <a:buChar char="•"/>
            </a:pPr>
            <a:endParaRPr lang="ko-KR"/>
          </a:p>
          <a:p>
            <a:pPr marL="285750" indent="-285750">
              <a:buFont typeface="Arial"/>
              <a:buChar char="•"/>
            </a:pPr>
            <a:r>
              <a:rPr lang="ko-KR" altLang="en-US" sz="1400">
                <a:ea typeface="+mn-lt"/>
                <a:cs typeface="+mn-lt"/>
              </a:rPr>
              <a:t>어려운 상황 속에서도 주님께서 그들의 가정과 사역을 보호하시고 돌보아 주시며</a:t>
            </a:r>
            <a:r>
              <a:rPr lang="en-US" altLang="ko-KR" sz="1400">
                <a:ea typeface="+mn-lt"/>
                <a:cs typeface="+mn-lt"/>
              </a:rPr>
              <a:t>,</a:t>
            </a:r>
            <a:r>
              <a:rPr lang="ko-KR" altLang="en-US" sz="1400">
                <a:ea typeface="+mn-lt"/>
                <a:cs typeface="+mn-lt"/>
              </a:rPr>
              <a:t> 그들에게 용기와 믿음</a:t>
            </a:r>
            <a:r>
              <a:rPr lang="en-US" altLang="ko-KR" sz="1400">
                <a:ea typeface="+mn-lt"/>
                <a:cs typeface="+mn-lt"/>
              </a:rPr>
              <a:t>,</a:t>
            </a:r>
            <a:r>
              <a:rPr lang="ko-KR" altLang="en-US" sz="1400">
                <a:ea typeface="+mn-lt"/>
                <a:cs typeface="+mn-lt"/>
              </a:rPr>
              <a:t> 그리고 기쁨을 주시옵소서!</a:t>
            </a:r>
            <a:endParaRPr lang="ko-KR" sz="1400">
              <a:ea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val="2579296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B35C62-D885-E3CC-7D84-B3DEE93307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야외, 하늘, 해변, 물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A5EB0671-C1EF-4FC8-57B5-14FD050ED2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1657" y="2099013"/>
            <a:ext cx="3807225" cy="2804851"/>
          </a:xfrm>
          <a:prstGeom prst="rect">
            <a:avLst/>
          </a:prstGeom>
        </p:spPr>
      </p:pic>
      <p:grpSp>
        <p:nvGrpSpPr>
          <p:cNvPr id="8" name="그룹 7">
            <a:extLst>
              <a:ext uri="{FF2B5EF4-FFF2-40B4-BE49-F238E27FC236}">
                <a16:creationId xmlns:a16="http://schemas.microsoft.com/office/drawing/2014/main" id="{3A7EC1EA-A26B-25A2-EEA4-A51E2820879B}"/>
              </a:ext>
            </a:extLst>
          </p:cNvPr>
          <p:cNvGrpSpPr/>
          <p:nvPr/>
        </p:nvGrpSpPr>
        <p:grpSpPr>
          <a:xfrm>
            <a:off x="157494" y="109414"/>
            <a:ext cx="11671587" cy="6428545"/>
            <a:chOff x="157494" y="109414"/>
            <a:chExt cx="11671587" cy="6428545"/>
          </a:xfrm>
        </p:grpSpPr>
        <p:pic>
          <p:nvPicPr>
            <p:cNvPr id="9" name="Google Shape;91;p18">
              <a:extLst>
                <a:ext uri="{FF2B5EF4-FFF2-40B4-BE49-F238E27FC236}">
                  <a16:creationId xmlns:a16="http://schemas.microsoft.com/office/drawing/2014/main" id="{F5807E01-82BB-F980-C11F-F5878CF831E8}"/>
                </a:ext>
              </a:extLst>
            </p:cNvPr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57494" y="109414"/>
              <a:ext cx="1641224" cy="416900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10" name="직선 연결선 9">
              <a:extLst>
                <a:ext uri="{FF2B5EF4-FFF2-40B4-BE49-F238E27FC236}">
                  <a16:creationId xmlns:a16="http://schemas.microsoft.com/office/drawing/2014/main" id="{27A89CBD-3E22-09A8-065F-B86CBBB5CB54}"/>
                </a:ext>
              </a:extLst>
            </p:cNvPr>
            <p:cNvCxnSpPr>
              <a:cxnSpLocks/>
            </p:cNvCxnSpPr>
            <p:nvPr/>
          </p:nvCxnSpPr>
          <p:spPr>
            <a:xfrm>
              <a:off x="1942011" y="317864"/>
              <a:ext cx="9884229" cy="0"/>
            </a:xfrm>
            <a:prstGeom prst="line">
              <a:avLst/>
            </a:prstGeom>
            <a:ln w="76200">
              <a:solidFill>
                <a:srgbClr val="3F217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직선 연결선 10">
              <a:extLst>
                <a:ext uri="{FF2B5EF4-FFF2-40B4-BE49-F238E27FC236}">
                  <a16:creationId xmlns:a16="http://schemas.microsoft.com/office/drawing/2014/main" id="{1324031C-A03F-EC78-EB06-01CD9CEE7A8D}"/>
                </a:ext>
              </a:extLst>
            </p:cNvPr>
            <p:cNvCxnSpPr>
              <a:cxnSpLocks/>
            </p:cNvCxnSpPr>
            <p:nvPr/>
          </p:nvCxnSpPr>
          <p:spPr>
            <a:xfrm>
              <a:off x="11795759" y="302623"/>
              <a:ext cx="0" cy="6235336"/>
            </a:xfrm>
            <a:prstGeom prst="line">
              <a:avLst/>
            </a:prstGeom>
            <a:ln w="76200">
              <a:solidFill>
                <a:srgbClr val="3F217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직선 연결선 11">
              <a:extLst>
                <a:ext uri="{FF2B5EF4-FFF2-40B4-BE49-F238E27FC236}">
                  <a16:creationId xmlns:a16="http://schemas.microsoft.com/office/drawing/2014/main" id="{0F7B360A-F99B-4CC6-8968-6AAD3ECD2020}"/>
                </a:ext>
              </a:extLst>
            </p:cNvPr>
            <p:cNvCxnSpPr>
              <a:cxnSpLocks/>
            </p:cNvCxnSpPr>
            <p:nvPr/>
          </p:nvCxnSpPr>
          <p:spPr>
            <a:xfrm>
              <a:off x="345081" y="6503123"/>
              <a:ext cx="11484000" cy="0"/>
            </a:xfrm>
            <a:prstGeom prst="line">
              <a:avLst/>
            </a:prstGeom>
            <a:ln w="76200">
              <a:solidFill>
                <a:srgbClr val="3F217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직선 연결선 12">
              <a:extLst>
                <a:ext uri="{FF2B5EF4-FFF2-40B4-BE49-F238E27FC236}">
                  <a16:creationId xmlns:a16="http://schemas.microsoft.com/office/drawing/2014/main" id="{5945848B-B9D9-296D-4B14-F7CD32D9CA07}"/>
                </a:ext>
              </a:extLst>
            </p:cNvPr>
            <p:cNvCxnSpPr>
              <a:cxnSpLocks/>
            </p:cNvCxnSpPr>
            <p:nvPr/>
          </p:nvCxnSpPr>
          <p:spPr>
            <a:xfrm>
              <a:off x="383176" y="622664"/>
              <a:ext cx="0" cy="5915295"/>
            </a:xfrm>
            <a:prstGeom prst="line">
              <a:avLst/>
            </a:prstGeom>
            <a:ln w="76200">
              <a:solidFill>
                <a:srgbClr val="3F217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49DDBEA1-FC8A-8A42-AEF6-EF6F00EB6818}"/>
              </a:ext>
            </a:extLst>
          </p:cNvPr>
          <p:cNvCxnSpPr>
            <a:cxnSpLocks/>
          </p:cNvCxnSpPr>
          <p:nvPr/>
        </p:nvCxnSpPr>
        <p:spPr>
          <a:xfrm>
            <a:off x="1213164" y="1466850"/>
            <a:ext cx="9454836" cy="0"/>
          </a:xfrm>
          <a:prstGeom prst="line">
            <a:avLst/>
          </a:prstGeom>
          <a:ln w="12700">
            <a:solidFill>
              <a:srgbClr val="3F2175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A4687048-B3DE-540E-BE53-EE5F0A9DF27D}"/>
              </a:ext>
            </a:extLst>
          </p:cNvPr>
          <p:cNvSpPr txBox="1"/>
          <p:nvPr/>
        </p:nvSpPr>
        <p:spPr>
          <a:xfrm>
            <a:off x="1241306" y="977774"/>
            <a:ext cx="9438417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>
                <a:solidFill>
                  <a:srgbClr val="0070C0"/>
                </a:solidFill>
                <a:latin typeface="Malgun Gothic"/>
                <a:ea typeface="+mn-lt"/>
              </a:rPr>
              <a:t>#</a:t>
            </a:r>
            <a:r>
              <a:rPr lang="ko-KR" altLang="en-US">
                <a:solidFill>
                  <a:srgbClr val="0070C0"/>
                </a:solidFill>
                <a:latin typeface="Malgun Gothic"/>
                <a:ea typeface="+mn-lt"/>
              </a:rPr>
              <a:t>동아프리카</a:t>
            </a:r>
            <a:r>
              <a:rPr lang="en-US" dirty="0">
                <a:solidFill>
                  <a:srgbClr val="0070C0"/>
                </a:solidFill>
                <a:latin typeface="Malgun Gothic"/>
                <a:ea typeface="+mn-lt"/>
              </a:rPr>
              <a:t> </a:t>
            </a:r>
            <a:r>
              <a:rPr lang="en-US" sz="1800" dirty="0">
                <a:solidFill>
                  <a:srgbClr val="0070C0"/>
                </a:solidFill>
                <a:latin typeface="Malgun Gothic"/>
                <a:ea typeface="+mn-lt"/>
              </a:rPr>
              <a:t>|</a:t>
            </a:r>
            <a:r>
              <a:rPr lang="en-US" dirty="0">
                <a:solidFill>
                  <a:srgbClr val="0070C0"/>
                </a:solidFill>
                <a:latin typeface="Malgun Gothic"/>
                <a:ea typeface="+mn-lt"/>
              </a:rPr>
              <a:t> </a:t>
            </a:r>
            <a:r>
              <a:rPr lang="ko-KR" altLang="en-US" dirty="0">
                <a:solidFill>
                  <a:srgbClr val="0070C0"/>
                </a:solidFill>
                <a:ea typeface="+mn-lt"/>
                <a:cs typeface="+mn-lt"/>
              </a:rPr>
              <a:t>쉬운</a:t>
            </a:r>
            <a:r>
              <a:rPr lang="en-US" dirty="0">
                <a:solidFill>
                  <a:srgbClr val="0070C0"/>
                </a:solidFill>
                <a:ea typeface="+mn-lt"/>
                <a:cs typeface="+mn-lt"/>
              </a:rPr>
              <a:t> </a:t>
            </a:r>
            <a:r>
              <a:rPr lang="ko-KR" altLang="en-US" dirty="0">
                <a:solidFill>
                  <a:srgbClr val="0070C0"/>
                </a:solidFill>
                <a:ea typeface="+mn-lt"/>
                <a:cs typeface="+mn-lt"/>
              </a:rPr>
              <a:t>일은</a:t>
            </a:r>
            <a:r>
              <a:rPr lang="en-US" dirty="0">
                <a:solidFill>
                  <a:srgbClr val="0070C0"/>
                </a:solidFill>
                <a:ea typeface="+mn-lt"/>
                <a:cs typeface="+mn-lt"/>
              </a:rPr>
              <a:t> </a:t>
            </a:r>
            <a:r>
              <a:rPr lang="ko-KR" altLang="en-US" dirty="0">
                <a:solidFill>
                  <a:srgbClr val="0070C0"/>
                </a:solidFill>
                <a:ea typeface="+mn-lt"/>
                <a:cs typeface="+mn-lt"/>
              </a:rPr>
              <a:t>아니지만</a:t>
            </a:r>
            <a:r>
              <a:rPr lang="en-US" dirty="0">
                <a:solidFill>
                  <a:srgbClr val="0070C0"/>
                </a:solidFill>
                <a:ea typeface="+mn-lt"/>
                <a:cs typeface="+mn-lt"/>
              </a:rPr>
              <a:t>, </a:t>
            </a:r>
            <a:r>
              <a:rPr lang="ko-KR" altLang="en-US" dirty="0">
                <a:solidFill>
                  <a:srgbClr val="0070C0"/>
                </a:solidFill>
                <a:ea typeface="+mn-lt"/>
                <a:cs typeface="+mn-lt"/>
              </a:rPr>
              <a:t>우리는</a:t>
            </a:r>
            <a:r>
              <a:rPr lang="en-US" dirty="0">
                <a:solidFill>
                  <a:srgbClr val="0070C0"/>
                </a:solidFill>
                <a:ea typeface="+mn-lt"/>
                <a:cs typeface="+mn-lt"/>
              </a:rPr>
              <a:t> </a:t>
            </a:r>
            <a:r>
              <a:rPr lang="ko-KR" altLang="en-US" dirty="0">
                <a:solidFill>
                  <a:srgbClr val="0070C0"/>
                </a:solidFill>
                <a:ea typeface="+mn-lt"/>
                <a:cs typeface="+mn-lt"/>
              </a:rPr>
              <a:t>하나님께</a:t>
            </a:r>
            <a:r>
              <a:rPr lang="en-US" dirty="0">
                <a:solidFill>
                  <a:srgbClr val="0070C0"/>
                </a:solidFill>
                <a:ea typeface="+mn-lt"/>
                <a:cs typeface="+mn-lt"/>
              </a:rPr>
              <a:t> </a:t>
            </a:r>
            <a:r>
              <a:rPr lang="ko-KR" altLang="en-US" dirty="0">
                <a:solidFill>
                  <a:srgbClr val="0070C0"/>
                </a:solidFill>
                <a:ea typeface="+mn-lt"/>
                <a:cs typeface="+mn-lt"/>
              </a:rPr>
              <a:t>맡깁니다</a:t>
            </a:r>
            <a:endParaRPr lang="ko-KR" altLang="en-US" sz="1800" dirty="0">
              <a:latin typeface="Malgun Gothic"/>
              <a:ea typeface="Malgun Gothic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16FE09B-E426-7432-46A8-0057C76F4E8F}"/>
              </a:ext>
            </a:extLst>
          </p:cNvPr>
          <p:cNvSpPr txBox="1"/>
          <p:nvPr/>
        </p:nvSpPr>
        <p:spPr>
          <a:xfrm>
            <a:off x="1240704" y="5404581"/>
            <a:ext cx="6133718" cy="646331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algn="just"/>
            <a:endParaRPr lang="ko-KR" sz="1200" b="1" dirty="0">
              <a:ea typeface="+mn-lt"/>
              <a:cs typeface="+mn-lt"/>
            </a:endParaRPr>
          </a:p>
          <a:p>
            <a:pPr algn="just"/>
            <a:endParaRPr lang="en-US" sz="1200" b="1" dirty="0">
              <a:ea typeface="+mn-lt"/>
              <a:cs typeface="+mn-lt"/>
            </a:endParaRPr>
          </a:p>
          <a:p>
            <a:pPr algn="just"/>
            <a:endParaRPr lang="en-US" sz="1200" dirty="0">
              <a:ea typeface="맑은 고딕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2397699-CBED-ED65-708E-0D18A8C480A7}"/>
              </a:ext>
            </a:extLst>
          </p:cNvPr>
          <p:cNvSpPr txBox="1"/>
          <p:nvPr/>
        </p:nvSpPr>
        <p:spPr>
          <a:xfrm>
            <a:off x="1208094" y="1661550"/>
            <a:ext cx="6654080" cy="378565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ko-KR" sz="1200" dirty="0">
                <a:ea typeface="+mn-lt"/>
                <a:cs typeface="+mn-lt"/>
              </a:rPr>
              <a:t>동아프리카 제도의 무슬림 가정에서 </a:t>
            </a:r>
            <a:r>
              <a:rPr lang="ko-KR" altLang="en-US" sz="1200" dirty="0">
                <a:ea typeface="+mn-lt"/>
                <a:cs typeface="+mn-lt"/>
              </a:rPr>
              <a:t>태어난</a:t>
            </a:r>
            <a:r>
              <a:rPr lang="ko-KR" sz="1200" dirty="0">
                <a:ea typeface="+mn-lt"/>
                <a:cs typeface="+mn-lt"/>
              </a:rPr>
              <a:t> 크리스틴의 간증을 통해 이슬람 사회 속 그리스도</a:t>
            </a:r>
            <a:r>
              <a:rPr lang="ko-KR" sz="1200">
                <a:ea typeface="+mn-lt"/>
                <a:cs typeface="+mn-lt"/>
              </a:rPr>
              <a:t>인들의 고난과 신앙 수호의 의지를 </a:t>
            </a:r>
            <a:r>
              <a:rPr lang="ko-KR" altLang="en-US" sz="1200">
                <a:ea typeface="+mn-lt"/>
                <a:cs typeface="+mn-lt"/>
              </a:rPr>
              <a:t>소개해</a:t>
            </a:r>
            <a:r>
              <a:rPr lang="ko-KR" sz="1200" dirty="0">
                <a:ea typeface="+mn-lt"/>
                <a:cs typeface="+mn-lt"/>
              </a:rPr>
              <a:t> </a:t>
            </a:r>
            <a:r>
              <a:rPr lang="ko-KR" altLang="en-US" sz="1200">
                <a:ea typeface="+mn-lt"/>
                <a:cs typeface="+mn-lt"/>
              </a:rPr>
              <a:t>드립니다</a:t>
            </a:r>
            <a:r>
              <a:rPr lang="ko-KR" sz="1200" dirty="0">
                <a:ea typeface="+mn-lt"/>
                <a:cs typeface="+mn-lt"/>
              </a:rPr>
              <a:t>.</a:t>
            </a:r>
            <a:endParaRPr lang="ko-KR" dirty="0">
              <a:ea typeface="+mn-lt"/>
              <a:cs typeface="+mn-lt"/>
            </a:endParaRPr>
          </a:p>
          <a:p>
            <a:pPr algn="just"/>
            <a:endParaRPr lang="ko-KR" altLang="en-US" sz="1200" dirty="0">
              <a:ea typeface="맑은 고딕"/>
            </a:endParaRPr>
          </a:p>
          <a:p>
            <a:pPr algn="just"/>
            <a:r>
              <a:rPr lang="ko-KR" sz="1200" b="1" dirty="0">
                <a:ea typeface="맑은 고딕"/>
              </a:rPr>
              <a:t>[</a:t>
            </a:r>
            <a:r>
              <a:rPr lang="ko-KR" altLang="en-US" sz="1200" b="1">
                <a:ea typeface="맑은 고딕"/>
              </a:rPr>
              <a:t>라마단의 시련 속에서도 복음을 전하는 크리스틴</a:t>
            </a:r>
            <a:r>
              <a:rPr lang="ko-KR" sz="1200" b="1" dirty="0">
                <a:ea typeface="맑은 고딕"/>
              </a:rPr>
              <a:t>]</a:t>
            </a:r>
            <a:endParaRPr lang="ko-KR" altLang="en-US" sz="1200" dirty="0">
              <a:ea typeface="맑은 고딕"/>
            </a:endParaRPr>
          </a:p>
          <a:p>
            <a:pPr algn="just"/>
            <a:r>
              <a:rPr lang="ko-KR" altLang="en-US" sz="1200">
                <a:ea typeface="+mn-lt"/>
                <a:cs typeface="+mn-lt"/>
              </a:rPr>
              <a:t>무슬림 가정에서 자라 </a:t>
            </a:r>
            <a:r>
              <a:rPr lang="en-US" altLang="ko-KR" sz="1200">
                <a:ea typeface="+mn-lt"/>
                <a:cs typeface="+mn-lt"/>
              </a:rPr>
              <a:t>17</a:t>
            </a:r>
            <a:r>
              <a:rPr lang="ko-KR" altLang="en-US" sz="1200">
                <a:ea typeface="+mn-lt"/>
                <a:cs typeface="+mn-lt"/>
              </a:rPr>
              <a:t>세에 이슬람 교리를 완전히 습득하고 헌신적인 신앙생활을 하던 크리스틴은 </a:t>
            </a:r>
            <a:r>
              <a:rPr lang="en-US" altLang="ko-KR" sz="1200">
                <a:ea typeface="+mn-lt"/>
                <a:cs typeface="+mn-lt"/>
              </a:rPr>
              <a:t>2015</a:t>
            </a:r>
            <a:r>
              <a:rPr lang="ko-KR" altLang="en-US" sz="1200">
                <a:ea typeface="+mn-lt"/>
                <a:cs typeface="+mn-lt"/>
              </a:rPr>
              <a:t>년 선교사들과의 만남과 예수님을 만나는 꿈을 계기로</a:t>
            </a:r>
            <a:r>
              <a:rPr lang="ko-KR" sz="1200">
                <a:ea typeface="+mn-lt"/>
                <a:cs typeface="+mn-lt"/>
              </a:rPr>
              <a:t> 2016년 비밀리에 침례를 </a:t>
            </a:r>
            <a:r>
              <a:rPr lang="ko-KR" altLang="en-US" sz="1200">
                <a:ea typeface="+mn-lt"/>
                <a:cs typeface="+mn-lt"/>
              </a:rPr>
              <a:t>받고</a:t>
            </a:r>
            <a:r>
              <a:rPr lang="ko-KR" sz="1200">
                <a:ea typeface="+mn-lt"/>
                <a:cs typeface="+mn-lt"/>
              </a:rPr>
              <a:t> 기독교로 개종했습니다</a:t>
            </a:r>
            <a:r>
              <a:rPr lang="en-US" altLang="ko-KR" sz="1200">
                <a:ea typeface="+mn-lt"/>
                <a:cs typeface="+mn-lt"/>
              </a:rPr>
              <a:t>.</a:t>
            </a:r>
            <a:endParaRPr lang="ko-KR"/>
          </a:p>
          <a:p>
            <a:pPr algn="just"/>
            <a:endParaRPr lang="en-US" altLang="ko-KR" sz="1200" dirty="0">
              <a:ea typeface="+mn-lt"/>
              <a:cs typeface="+mn-lt"/>
            </a:endParaRPr>
          </a:p>
          <a:p>
            <a:pPr algn="just"/>
            <a:r>
              <a:rPr lang="ko-KR" sz="1200">
                <a:ea typeface="+mn-lt"/>
                <a:cs typeface="+mn-lt"/>
              </a:rPr>
              <a:t>그녀의 남편은 개종을 문제 삼지 않았으나</a:t>
            </a:r>
            <a:r>
              <a:rPr lang="en-US" altLang="ko-KR" sz="1200">
                <a:ea typeface="+mn-lt"/>
                <a:cs typeface="+mn-lt"/>
              </a:rPr>
              <a:t>,</a:t>
            </a:r>
            <a:r>
              <a:rPr lang="ko-KR" sz="1200">
                <a:ea typeface="+mn-lt"/>
                <a:cs typeface="+mn-lt"/>
              </a:rPr>
              <a:t> 수니파 무슬림이 대다수인 공동체에서의 삶은 순탄치 않았습니다.</a:t>
            </a:r>
            <a:r>
              <a:rPr lang="ko-KR" altLang="en-US" sz="1200" dirty="0">
                <a:ea typeface="+mn-lt"/>
                <a:cs typeface="+mn-lt"/>
              </a:rPr>
              <a:t> </a:t>
            </a:r>
            <a:r>
              <a:rPr lang="ko-KR" sz="1200">
                <a:ea typeface="+mn-lt"/>
                <a:cs typeface="+mn-lt"/>
              </a:rPr>
              <a:t>2023년에는</a:t>
            </a:r>
            <a:r>
              <a:rPr lang="ko-KR" altLang="en-US" sz="1200" dirty="0">
                <a:ea typeface="+mn-lt"/>
                <a:cs typeface="+mn-lt"/>
              </a:rPr>
              <a:t> </a:t>
            </a:r>
            <a:r>
              <a:rPr lang="ko-KR" sz="1200">
                <a:ea typeface="+mn-lt"/>
                <a:cs typeface="+mn-lt"/>
              </a:rPr>
              <a:t>마을</a:t>
            </a:r>
            <a:r>
              <a:rPr lang="ko-KR" altLang="en-US" sz="1200">
                <a:ea typeface="+mn-lt"/>
                <a:cs typeface="+mn-lt"/>
              </a:rPr>
              <a:t> 종교 지도자들의 신고로 경찰에 구금되어 사흘간 금식하며 조사받는 고초를 겪기도 했습니다</a:t>
            </a:r>
            <a:r>
              <a:rPr lang="en-US" altLang="ko-KR" sz="1200">
                <a:ea typeface="+mn-lt"/>
                <a:cs typeface="+mn-lt"/>
              </a:rPr>
              <a:t>.</a:t>
            </a:r>
            <a:r>
              <a:rPr lang="ko-KR" altLang="en-US" sz="1200">
                <a:ea typeface="+mn-lt"/>
                <a:cs typeface="+mn-lt"/>
              </a:rPr>
              <a:t> 그럼에도 크리스틴은 무슬림 남편과 살며 주말마다 마을 아이들에게 성경을 가르치는 사역을 멈추지 않고 있습니다</a:t>
            </a:r>
            <a:r>
              <a:rPr lang="en-US" altLang="ko-KR" sz="1200">
                <a:ea typeface="+mn-lt"/>
                <a:cs typeface="+mn-lt"/>
              </a:rPr>
              <a:t>.</a:t>
            </a:r>
            <a:r>
              <a:rPr lang="ko-KR" sz="1200" dirty="0">
                <a:ea typeface="+mn-lt"/>
                <a:cs typeface="+mn-lt"/>
              </a:rPr>
              <a:t> </a:t>
            </a:r>
            <a:r>
              <a:rPr lang="ko-KR" altLang="en-US" sz="1200">
                <a:ea typeface="+mn-lt"/>
                <a:cs typeface="+mn-lt"/>
              </a:rPr>
              <a:t>일부 부모들의 반대와 위협이 있지만</a:t>
            </a:r>
            <a:r>
              <a:rPr lang="en-US" altLang="ko-KR" sz="1200">
                <a:ea typeface="+mn-lt"/>
                <a:cs typeface="+mn-lt"/>
              </a:rPr>
              <a:t>,</a:t>
            </a:r>
            <a:r>
              <a:rPr lang="ko-KR" sz="1200" dirty="0">
                <a:ea typeface="+mn-lt"/>
                <a:cs typeface="+mn-lt"/>
              </a:rPr>
              <a:t> </a:t>
            </a:r>
            <a:r>
              <a:rPr lang="ko-KR" altLang="en-US" sz="1200">
                <a:ea typeface="+mn-lt"/>
                <a:cs typeface="+mn-lt"/>
              </a:rPr>
              <a:t>그녀는 아이들에게 하나님의 진리를 전하는 것을 </a:t>
            </a:r>
            <a:r>
              <a:rPr lang="ko-KR" sz="1200">
                <a:ea typeface="+mn-lt"/>
                <a:cs typeface="+mn-lt"/>
              </a:rPr>
              <a:t>자신의 </a:t>
            </a:r>
            <a:r>
              <a:rPr lang="ko-KR" altLang="en-US" sz="1200">
                <a:ea typeface="+mn-lt"/>
                <a:cs typeface="+mn-lt"/>
              </a:rPr>
              <a:t>소명으로 여깁니다</a:t>
            </a:r>
            <a:r>
              <a:rPr lang="en-US" altLang="ko-KR" sz="1200">
                <a:ea typeface="+mn-lt"/>
                <a:cs typeface="+mn-lt"/>
              </a:rPr>
              <a:t>.</a:t>
            </a:r>
            <a:endParaRPr lang="ko-KR" altLang="en-US">
              <a:ea typeface="+mn-lt"/>
              <a:cs typeface="+mn-lt"/>
            </a:endParaRPr>
          </a:p>
          <a:p>
            <a:pPr algn="just"/>
            <a:endParaRPr lang="en-US" altLang="ko-KR" sz="1200" dirty="0">
              <a:ea typeface="+mn-lt"/>
              <a:cs typeface="+mn-lt"/>
            </a:endParaRPr>
          </a:p>
          <a:p>
            <a:pPr algn="just"/>
            <a:r>
              <a:rPr lang="ko-KR" altLang="en-US" sz="1200">
                <a:ea typeface="+mn-lt"/>
                <a:cs typeface="+mn-lt"/>
              </a:rPr>
              <a:t>특히 이들에게 라마단 기간은 극심한 공포와 스트레스의 시기입니다</a:t>
            </a:r>
            <a:r>
              <a:rPr lang="en-US" altLang="ko-KR" sz="1200">
                <a:ea typeface="+mn-lt"/>
                <a:cs typeface="+mn-lt"/>
              </a:rPr>
              <a:t>.</a:t>
            </a:r>
            <a:r>
              <a:rPr lang="ko-KR" sz="1200" dirty="0">
                <a:ea typeface="+mn-lt"/>
                <a:cs typeface="+mn-lt"/>
              </a:rPr>
              <a:t> </a:t>
            </a:r>
            <a:r>
              <a:rPr lang="ko-KR" altLang="en-US" sz="1200">
                <a:ea typeface="+mn-lt"/>
                <a:cs typeface="+mn-lt"/>
              </a:rPr>
              <a:t>주변 무슬림들은 누가 금식을 어기는지</a:t>
            </a:r>
            <a:r>
              <a:rPr lang="ko-KR" sz="1200">
                <a:ea typeface="+mn-lt"/>
                <a:cs typeface="+mn-lt"/>
              </a:rPr>
              <a:t>, </a:t>
            </a:r>
            <a:r>
              <a:rPr lang="ko-KR" altLang="en-US" sz="1200">
                <a:ea typeface="+mn-lt"/>
                <a:cs typeface="+mn-lt"/>
              </a:rPr>
              <a:t>누가 모스크에 나오지 않는지 집요하게 감시하고 질문하며 압박을 가하기 때문입니다</a:t>
            </a:r>
            <a:r>
              <a:rPr lang="en-US" altLang="ko-KR" sz="1200">
                <a:ea typeface="+mn-lt"/>
                <a:cs typeface="+mn-lt"/>
              </a:rPr>
              <a:t>.</a:t>
            </a:r>
            <a:r>
              <a:rPr lang="ko-KR" sz="1200" dirty="0">
                <a:ea typeface="+mn-lt"/>
                <a:cs typeface="+mn-lt"/>
              </a:rPr>
              <a:t> </a:t>
            </a:r>
            <a:r>
              <a:rPr lang="ko-KR" altLang="en-US" sz="1200">
                <a:ea typeface="+mn-lt"/>
                <a:cs typeface="+mn-lt"/>
              </a:rPr>
              <a:t>이러한 핍박 속에서도 크리스틴은 </a:t>
            </a:r>
            <a:r>
              <a:rPr lang="en-US" altLang="ko-KR" sz="1200">
                <a:ea typeface="+mn-lt"/>
                <a:cs typeface="+mn-lt"/>
              </a:rPr>
              <a:t>"</a:t>
            </a:r>
            <a:r>
              <a:rPr lang="ko-KR" altLang="en-US" sz="1200">
                <a:ea typeface="+mn-lt"/>
                <a:cs typeface="+mn-lt"/>
              </a:rPr>
              <a:t>구주이신</a:t>
            </a:r>
            <a:r>
              <a:rPr lang="ko-KR" sz="1200">
                <a:ea typeface="+mn-lt"/>
                <a:cs typeface="+mn-lt"/>
              </a:rPr>
              <a:t> 하나님을 실망시킬 수 없기에 모든 것을 그분께 </a:t>
            </a:r>
            <a:r>
              <a:rPr lang="ko-KR" altLang="en-US" sz="1200">
                <a:ea typeface="+mn-lt"/>
                <a:cs typeface="+mn-lt"/>
              </a:rPr>
              <a:t>맡긴다</a:t>
            </a:r>
            <a:r>
              <a:rPr lang="en-US" altLang="ko-KR" sz="1200">
                <a:ea typeface="+mn-lt"/>
                <a:cs typeface="+mn-lt"/>
              </a:rPr>
              <a:t>"</a:t>
            </a:r>
            <a:r>
              <a:rPr lang="ko-KR" sz="1200">
                <a:ea typeface="+mn-lt"/>
                <a:cs typeface="+mn-lt"/>
              </a:rPr>
              <a:t>고 고백하며, 고립된 환경에서도 신앙의 정절을 지켜나가고 있습니다.</a:t>
            </a:r>
            <a:endParaRPr lang="en-US">
              <a:ea typeface="+mn-lt"/>
              <a:cs typeface="+mn-lt"/>
            </a:endParaRPr>
          </a:p>
          <a:p>
            <a:pPr algn="just"/>
            <a:endParaRPr lang="ko-KR" sz="1200" dirty="0">
              <a:ea typeface="맑은 고딕"/>
            </a:endParaRPr>
          </a:p>
          <a:p>
            <a:pPr algn="just">
              <a:buFont typeface="Arial"/>
              <a:buChar char="•"/>
            </a:pPr>
            <a:endParaRPr lang="ko-KR" sz="1200" dirty="0">
              <a:ea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val="386799976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78CB07-A536-F50A-28D2-76F5DD4063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그룹 7">
            <a:extLst>
              <a:ext uri="{FF2B5EF4-FFF2-40B4-BE49-F238E27FC236}">
                <a16:creationId xmlns:a16="http://schemas.microsoft.com/office/drawing/2014/main" id="{93533C9E-3DBE-8BE8-57FE-F99EC73E2376}"/>
              </a:ext>
            </a:extLst>
          </p:cNvPr>
          <p:cNvGrpSpPr/>
          <p:nvPr/>
        </p:nvGrpSpPr>
        <p:grpSpPr>
          <a:xfrm>
            <a:off x="157494" y="109414"/>
            <a:ext cx="11671587" cy="6428545"/>
            <a:chOff x="157494" y="109414"/>
            <a:chExt cx="11671587" cy="6428545"/>
          </a:xfrm>
        </p:grpSpPr>
        <p:pic>
          <p:nvPicPr>
            <p:cNvPr id="9" name="Google Shape;91;p18">
              <a:extLst>
                <a:ext uri="{FF2B5EF4-FFF2-40B4-BE49-F238E27FC236}">
                  <a16:creationId xmlns:a16="http://schemas.microsoft.com/office/drawing/2014/main" id="{5EBEA8C1-F0BA-8A49-3A8F-50162E9F8459}"/>
                </a:ext>
              </a:extLst>
            </p:cNvPr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157494" y="109414"/>
              <a:ext cx="1641224" cy="416900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10" name="직선 연결선 9">
              <a:extLst>
                <a:ext uri="{FF2B5EF4-FFF2-40B4-BE49-F238E27FC236}">
                  <a16:creationId xmlns:a16="http://schemas.microsoft.com/office/drawing/2014/main" id="{54FE3CCB-38BE-1F67-8B05-815CFED0CD2B}"/>
                </a:ext>
              </a:extLst>
            </p:cNvPr>
            <p:cNvCxnSpPr>
              <a:cxnSpLocks/>
            </p:cNvCxnSpPr>
            <p:nvPr/>
          </p:nvCxnSpPr>
          <p:spPr>
            <a:xfrm>
              <a:off x="1942011" y="317864"/>
              <a:ext cx="9884229" cy="0"/>
            </a:xfrm>
            <a:prstGeom prst="line">
              <a:avLst/>
            </a:prstGeom>
            <a:ln w="76200">
              <a:solidFill>
                <a:srgbClr val="3F217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직선 연결선 10">
              <a:extLst>
                <a:ext uri="{FF2B5EF4-FFF2-40B4-BE49-F238E27FC236}">
                  <a16:creationId xmlns:a16="http://schemas.microsoft.com/office/drawing/2014/main" id="{347BE1D6-F7A0-670C-5588-7189191CAEDB}"/>
                </a:ext>
              </a:extLst>
            </p:cNvPr>
            <p:cNvCxnSpPr>
              <a:cxnSpLocks/>
            </p:cNvCxnSpPr>
            <p:nvPr/>
          </p:nvCxnSpPr>
          <p:spPr>
            <a:xfrm>
              <a:off x="11795759" y="302623"/>
              <a:ext cx="0" cy="6235336"/>
            </a:xfrm>
            <a:prstGeom prst="line">
              <a:avLst/>
            </a:prstGeom>
            <a:ln w="76200">
              <a:solidFill>
                <a:srgbClr val="3F217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직선 연결선 11">
              <a:extLst>
                <a:ext uri="{FF2B5EF4-FFF2-40B4-BE49-F238E27FC236}">
                  <a16:creationId xmlns:a16="http://schemas.microsoft.com/office/drawing/2014/main" id="{FE4E7798-3DAA-A5C8-3451-EFA4659F264A}"/>
                </a:ext>
              </a:extLst>
            </p:cNvPr>
            <p:cNvCxnSpPr>
              <a:cxnSpLocks/>
            </p:cNvCxnSpPr>
            <p:nvPr/>
          </p:nvCxnSpPr>
          <p:spPr>
            <a:xfrm>
              <a:off x="345081" y="6503123"/>
              <a:ext cx="11484000" cy="0"/>
            </a:xfrm>
            <a:prstGeom prst="line">
              <a:avLst/>
            </a:prstGeom>
            <a:ln w="76200">
              <a:solidFill>
                <a:srgbClr val="3F217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직선 연결선 12">
              <a:extLst>
                <a:ext uri="{FF2B5EF4-FFF2-40B4-BE49-F238E27FC236}">
                  <a16:creationId xmlns:a16="http://schemas.microsoft.com/office/drawing/2014/main" id="{4C50EBD0-5AD1-EB0E-F0CC-42AD885E37AF}"/>
                </a:ext>
              </a:extLst>
            </p:cNvPr>
            <p:cNvCxnSpPr>
              <a:cxnSpLocks/>
            </p:cNvCxnSpPr>
            <p:nvPr/>
          </p:nvCxnSpPr>
          <p:spPr>
            <a:xfrm>
              <a:off x="383176" y="622664"/>
              <a:ext cx="0" cy="5915295"/>
            </a:xfrm>
            <a:prstGeom prst="line">
              <a:avLst/>
            </a:prstGeom>
            <a:ln w="76200">
              <a:solidFill>
                <a:srgbClr val="3F217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F69ADF0C-15E9-DD9E-CD5C-63899C779A62}"/>
              </a:ext>
            </a:extLst>
          </p:cNvPr>
          <p:cNvCxnSpPr>
            <a:cxnSpLocks/>
          </p:cNvCxnSpPr>
          <p:nvPr/>
        </p:nvCxnSpPr>
        <p:spPr>
          <a:xfrm>
            <a:off x="1213164" y="1466850"/>
            <a:ext cx="9454836" cy="0"/>
          </a:xfrm>
          <a:prstGeom prst="line">
            <a:avLst/>
          </a:prstGeom>
          <a:ln w="12700">
            <a:solidFill>
              <a:srgbClr val="3F2175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92D25990-7987-2451-5C7C-34D88462213B}"/>
              </a:ext>
            </a:extLst>
          </p:cNvPr>
          <p:cNvSpPr txBox="1"/>
          <p:nvPr/>
        </p:nvSpPr>
        <p:spPr>
          <a:xfrm>
            <a:off x="1241306" y="977774"/>
            <a:ext cx="9438417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dirty="0">
                <a:solidFill>
                  <a:srgbClr val="0070C0"/>
                </a:solidFill>
                <a:latin typeface="Malgun Gothic"/>
                <a:ea typeface="+mn-lt"/>
              </a:rPr>
              <a:t>#</a:t>
            </a:r>
            <a:r>
              <a:rPr lang="ko-KR" altLang="en-US" dirty="0">
                <a:solidFill>
                  <a:srgbClr val="0070C0"/>
                </a:solidFill>
                <a:latin typeface="Malgun Gothic"/>
                <a:ea typeface="+mn-lt"/>
              </a:rPr>
              <a:t>동아프리카</a:t>
            </a:r>
            <a:r>
              <a:rPr lang="en-US" dirty="0">
                <a:solidFill>
                  <a:srgbClr val="0070C0"/>
                </a:solidFill>
                <a:latin typeface="Malgun Gothic"/>
                <a:ea typeface="+mn-lt"/>
              </a:rPr>
              <a:t> </a:t>
            </a:r>
            <a:r>
              <a:rPr lang="en-US" sz="1800" dirty="0">
                <a:solidFill>
                  <a:srgbClr val="0070C0"/>
                </a:solidFill>
                <a:latin typeface="Malgun Gothic"/>
                <a:ea typeface="+mn-lt"/>
              </a:rPr>
              <a:t>| </a:t>
            </a:r>
            <a:r>
              <a:rPr lang="ko-KR" altLang="en-US" dirty="0">
                <a:solidFill>
                  <a:srgbClr val="0070C0"/>
                </a:solidFill>
                <a:latin typeface="Malgun Gothic"/>
                <a:ea typeface="맑은 고딕"/>
                <a:cs typeface="+mn-lt"/>
              </a:rPr>
              <a:t>라마단</a:t>
            </a:r>
            <a:r>
              <a:rPr lang="en-US" dirty="0">
                <a:solidFill>
                  <a:srgbClr val="0070C0"/>
                </a:solidFill>
                <a:latin typeface="Malgun Gothic"/>
                <a:ea typeface="맑은 고딕"/>
                <a:cs typeface="+mn-lt"/>
              </a:rPr>
              <a:t> </a:t>
            </a:r>
            <a:r>
              <a:rPr lang="ko-KR" altLang="en-US">
                <a:solidFill>
                  <a:srgbClr val="0070C0"/>
                </a:solidFill>
                <a:latin typeface="Malgun Gothic"/>
                <a:ea typeface="맑은 고딕"/>
                <a:cs typeface="+mn-lt"/>
              </a:rPr>
              <a:t>기간을 힘겹게 보내는 신자들을 위해 기도합니다. </a:t>
            </a:r>
            <a:endParaRPr lang="ko-KR" altLang="en-US" sz="1800">
              <a:solidFill>
                <a:srgbClr val="0070C0"/>
              </a:solidFill>
              <a:latin typeface="Malgun Gothic"/>
              <a:ea typeface="맑은 고딕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E784265-B5A6-002E-0BAC-6FCBC6CDB501}"/>
              </a:ext>
            </a:extLst>
          </p:cNvPr>
          <p:cNvSpPr txBox="1"/>
          <p:nvPr/>
        </p:nvSpPr>
        <p:spPr>
          <a:xfrm>
            <a:off x="1240704" y="5404581"/>
            <a:ext cx="6133718" cy="646331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algn="just"/>
            <a:endParaRPr lang="ko-KR" sz="1200" b="1" dirty="0">
              <a:ea typeface="+mn-lt"/>
              <a:cs typeface="+mn-lt"/>
            </a:endParaRPr>
          </a:p>
          <a:p>
            <a:pPr algn="just"/>
            <a:endParaRPr lang="en-US" sz="1200" b="1" dirty="0">
              <a:ea typeface="+mn-lt"/>
              <a:cs typeface="+mn-lt"/>
            </a:endParaRPr>
          </a:p>
          <a:p>
            <a:pPr algn="just"/>
            <a:endParaRPr lang="en-US" sz="1200" dirty="0">
              <a:ea typeface="맑은 고딕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709AB41-8D0A-638A-CFBB-7534E638D1FC}"/>
              </a:ext>
            </a:extLst>
          </p:cNvPr>
          <p:cNvSpPr txBox="1"/>
          <p:nvPr/>
        </p:nvSpPr>
        <p:spPr>
          <a:xfrm>
            <a:off x="1243263" y="1790503"/>
            <a:ext cx="5915526" cy="280076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ko-KR" sz="1400">
                <a:ea typeface="+mn-lt"/>
                <a:cs typeface="+mn-lt"/>
              </a:rPr>
              <a:t>크리스틴이</a:t>
            </a:r>
            <a:r>
              <a:rPr lang="ko-KR" altLang="en-US" sz="1400">
                <a:ea typeface="+mn-lt"/>
                <a:cs typeface="+mn-lt"/>
              </a:rPr>
              <a:t> 믿음 안에서 성장하고</a:t>
            </a:r>
            <a:r>
              <a:rPr lang="en-US" altLang="ko-KR" sz="1400">
                <a:ea typeface="+mn-lt"/>
                <a:cs typeface="+mn-lt"/>
              </a:rPr>
              <a:t>,</a:t>
            </a:r>
            <a:r>
              <a:rPr lang="ko-KR" altLang="en-US" sz="1400">
                <a:ea typeface="+mn-lt"/>
                <a:cs typeface="+mn-lt"/>
              </a:rPr>
              <a:t> 하나님에 대한 믿음을 계속해서 담대하게 나눌 수 </a:t>
            </a:r>
            <a:r>
              <a:rPr lang="ko-KR" sz="1400">
                <a:ea typeface="+mn-lt"/>
                <a:cs typeface="+mn-lt"/>
              </a:rPr>
              <a:t>있도록 인도하심과 </a:t>
            </a:r>
            <a:r>
              <a:rPr lang="ko-KR" altLang="en-US" sz="1400">
                <a:ea typeface="+mn-lt"/>
                <a:cs typeface="+mn-lt"/>
              </a:rPr>
              <a:t>새 </a:t>
            </a:r>
            <a:r>
              <a:rPr lang="ko-KR" sz="1400">
                <a:ea typeface="+mn-lt"/>
                <a:cs typeface="+mn-lt"/>
              </a:rPr>
              <a:t>힘을 주시기를 </a:t>
            </a:r>
            <a:r>
              <a:rPr lang="ko-KR" altLang="en-US" sz="1400">
                <a:ea typeface="+mn-lt"/>
                <a:cs typeface="+mn-lt"/>
              </a:rPr>
              <a:t>기도합니다</a:t>
            </a:r>
            <a:r>
              <a:rPr lang="ko-KR" sz="1400" dirty="0">
                <a:ea typeface="+mn-lt"/>
                <a:cs typeface="+mn-lt"/>
              </a:rPr>
              <a:t>.</a:t>
            </a:r>
            <a:endParaRPr lang="ko-KR" altLang="en-US" dirty="0">
              <a:ea typeface="+mn-lt"/>
              <a:cs typeface="+mn-lt"/>
            </a:endParaRPr>
          </a:p>
          <a:p>
            <a:pPr>
              <a:buFont typeface="Arial"/>
              <a:buChar char="•"/>
            </a:pPr>
            <a:endParaRPr lang="ko-KR"/>
          </a:p>
          <a:p>
            <a:pPr marL="285750" indent="-285750">
              <a:buFont typeface="Arial"/>
              <a:buChar char="•"/>
            </a:pPr>
            <a:r>
              <a:rPr lang="ko-KR" sz="1400">
                <a:ea typeface="+mn-lt"/>
                <a:cs typeface="+mn-lt"/>
              </a:rPr>
              <a:t>라마단 기간 동안</a:t>
            </a:r>
            <a:r>
              <a:rPr lang="ko-KR" altLang="en-US" sz="1400">
                <a:ea typeface="+mn-lt"/>
                <a:cs typeface="+mn-lt"/>
              </a:rPr>
              <a:t> 기독교인으로 </a:t>
            </a:r>
            <a:r>
              <a:rPr lang="ko-KR" sz="1400">
                <a:ea typeface="+mn-lt"/>
                <a:cs typeface="+mn-lt"/>
              </a:rPr>
              <a:t>살아가는 것이 특히 어려운 이 지역의 신자들을 지켜주옵소서! </a:t>
            </a:r>
            <a:endParaRPr lang="ko-KR" altLang="en-US" sz="1400">
              <a:ea typeface="맑은 고딕"/>
            </a:endParaRPr>
          </a:p>
          <a:p>
            <a:pPr marL="285750" indent="-285750">
              <a:buFont typeface="Arial"/>
              <a:buChar char="•"/>
            </a:pPr>
            <a:endParaRPr lang="ko-KR" altLang="en-US" sz="1400" dirty="0"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ko-KR" altLang="en-US" sz="1400">
                <a:ea typeface="+mn-lt"/>
                <a:cs typeface="+mn-lt"/>
              </a:rPr>
              <a:t>신자들이</a:t>
            </a:r>
            <a:r>
              <a:rPr lang="ko-KR" sz="1400">
                <a:ea typeface="+mn-lt"/>
                <a:cs typeface="+mn-lt"/>
              </a:rPr>
              <a:t> 굳건히</a:t>
            </a:r>
            <a:r>
              <a:rPr lang="ko-KR" altLang="en-US" sz="1400">
                <a:ea typeface="+mn-lt"/>
                <a:cs typeface="+mn-lt"/>
              </a:rPr>
              <a:t> 서서 </a:t>
            </a:r>
            <a:r>
              <a:rPr lang="ko-KR" sz="1400">
                <a:ea typeface="+mn-lt"/>
                <a:cs typeface="+mn-lt"/>
              </a:rPr>
              <a:t>믿음에 충실할 수 있도록 은혜와 긍휼을 베풀어 주옵소서!</a:t>
            </a:r>
            <a:endParaRPr lang="en-US" altLang="ko-KR" sz="1400">
              <a:ea typeface="+mn-lt"/>
              <a:cs typeface="+mn-lt"/>
            </a:endParaRPr>
          </a:p>
          <a:p>
            <a:pPr>
              <a:buFont typeface="Arial"/>
              <a:buChar char="•"/>
            </a:pPr>
            <a:endParaRPr lang="ko-KR"/>
          </a:p>
          <a:p>
            <a:pPr marL="285750" indent="-285750">
              <a:buFont typeface="Arial"/>
              <a:buChar char="•"/>
            </a:pPr>
            <a:r>
              <a:rPr lang="ko-KR" sz="1400">
                <a:ea typeface="+mn-lt"/>
                <a:cs typeface="+mn-lt"/>
              </a:rPr>
              <a:t>아직 하나님을 알지 못하는 이들에게 하나님께서 계속해서 자신을 계시하시며, 꿈과 환상으로 보여주시고</a:t>
            </a:r>
            <a:r>
              <a:rPr lang="en-US" altLang="ko-KR" sz="1400">
                <a:ea typeface="+mn-lt"/>
                <a:cs typeface="+mn-lt"/>
              </a:rPr>
              <a:t>,</a:t>
            </a:r>
            <a:r>
              <a:rPr lang="ko-KR" sz="1400">
                <a:ea typeface="+mn-lt"/>
                <a:cs typeface="+mn-lt"/>
              </a:rPr>
              <a:t> 주께서 구원하시기로 작정된 자들을 </a:t>
            </a:r>
            <a:r>
              <a:rPr lang="ko-KR" altLang="en-US" sz="1400">
                <a:ea typeface="+mn-lt"/>
                <a:cs typeface="+mn-lt"/>
              </a:rPr>
              <a:t>불러 구원하여 주옵소서! </a:t>
            </a:r>
            <a:endParaRPr lang="ko-KR" sz="1400">
              <a:ea typeface="+mn-lt"/>
              <a:cs typeface="+mn-lt"/>
            </a:endParaRPr>
          </a:p>
        </p:txBody>
      </p:sp>
      <p:pic>
        <p:nvPicPr>
          <p:cNvPr id="5" name="그림 4" descr="야외, 하늘, 해변, 물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2826C3BC-70C5-5062-3848-D9806E650D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70270" y="1791755"/>
            <a:ext cx="3807225" cy="2804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58681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제목 7">
            <a:extLst>
              <a:ext uri="{FF2B5EF4-FFF2-40B4-BE49-F238E27FC236}">
                <a16:creationId xmlns:a16="http://schemas.microsoft.com/office/drawing/2014/main" id="{4A6A2756-6ED6-43F6-B815-E072B1534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08004" y="1054422"/>
            <a:ext cx="8016772" cy="394964"/>
          </a:xfrm>
        </p:spPr>
        <p:txBody>
          <a:bodyPr rtlCol="0">
            <a:noAutofit/>
          </a:bodyPr>
          <a:lstStyle/>
          <a:p>
            <a:pPr rtl="0"/>
            <a:r>
              <a:rPr lang="ko-KR" altLang="en-US" sz="1499"/>
              <a:t>박해 받는 교회를 위한 기도가 이 땅에 요원의 불길처럼 뜨겁게 일어나기를 기도합니다</a:t>
            </a:r>
            <a:r>
              <a:rPr lang="en-US" altLang="ko-KR" sz="1499"/>
              <a:t>.</a:t>
            </a:r>
            <a:endParaRPr lang="ko-KR" altLang="en-US" sz="1499"/>
          </a:p>
        </p:txBody>
      </p:sp>
      <p:sp>
        <p:nvSpPr>
          <p:cNvPr id="25" name="텍스트 개체 틀 24">
            <a:extLst>
              <a:ext uri="{FF2B5EF4-FFF2-40B4-BE49-F238E27FC236}">
                <a16:creationId xmlns:a16="http://schemas.microsoft.com/office/drawing/2014/main" id="{25DD5BF9-A7D2-45FB-8062-77F287FD311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0" y="1600845"/>
            <a:ext cx="3067109" cy="394964"/>
          </a:xfrm>
        </p:spPr>
        <p:txBody>
          <a:bodyPr rtlCol="0">
            <a:normAutofit/>
          </a:bodyPr>
          <a:lstStyle/>
          <a:p>
            <a:pPr rtl="0"/>
            <a:r>
              <a:rPr lang="ko-KR" altLang="en-US" sz="1050">
                <a:solidFill>
                  <a:schemeClr val="tx1"/>
                </a:solidFill>
              </a:rPr>
              <a:t>오픈도어 기도용사들을 위하여</a:t>
            </a:r>
          </a:p>
        </p:txBody>
      </p:sp>
      <p:sp>
        <p:nvSpPr>
          <p:cNvPr id="9" name="내용 개체 틀 8">
            <a:extLst>
              <a:ext uri="{FF2B5EF4-FFF2-40B4-BE49-F238E27FC236}">
                <a16:creationId xmlns:a16="http://schemas.microsoft.com/office/drawing/2014/main" id="{6AFCC9BD-B6E6-44EF-893D-F3E542646A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1" y="1948540"/>
            <a:ext cx="3067110" cy="1561696"/>
          </a:xfrm>
        </p:spPr>
        <p:txBody>
          <a:bodyPr rtlCol="0">
            <a:noAutofit/>
          </a:bodyPr>
          <a:lstStyle/>
          <a:p>
            <a:pPr marL="0" indent="0" algn="just">
              <a:buNone/>
            </a:pPr>
            <a:r>
              <a:rPr lang="ko-KR" altLang="en-US" sz="1000"/>
              <a:t>오픈도어 </a:t>
            </a:r>
            <a:r>
              <a:rPr lang="en-US" altLang="ko-KR" sz="1000"/>
              <a:t>1,300</a:t>
            </a:r>
            <a:r>
              <a:rPr lang="ko-KR" altLang="en-US" sz="1000"/>
              <a:t>여 명의 사역자들이 </a:t>
            </a:r>
            <a:r>
              <a:rPr lang="ko-KR" altLang="en-US" sz="1000" err="1"/>
              <a:t>브라더</a:t>
            </a:r>
            <a:r>
              <a:rPr lang="ko-KR" altLang="en-US" sz="1000"/>
              <a:t> </a:t>
            </a:r>
            <a:r>
              <a:rPr lang="ko-KR" altLang="en-US" sz="1000" err="1"/>
              <a:t>앤드류의</a:t>
            </a:r>
            <a:r>
              <a:rPr lang="ko-KR" altLang="en-US" sz="1000"/>
              <a:t> 길을 따라 믿음과 용기를 잃지 않고</a:t>
            </a:r>
            <a:r>
              <a:rPr lang="en-US" altLang="ko-KR" sz="1000"/>
              <a:t>, </a:t>
            </a:r>
            <a:r>
              <a:rPr lang="ko-KR" altLang="en-US" sz="1000"/>
              <a:t>겸손하게 박해 받는 교회를 잘 섬길 수 있게 </a:t>
            </a:r>
            <a:r>
              <a:rPr lang="ko-KR" altLang="en-US" sz="1000" err="1"/>
              <a:t>하옵소서</a:t>
            </a:r>
            <a:r>
              <a:rPr lang="en-US" altLang="ko-KR" sz="1000"/>
              <a:t>! </a:t>
            </a:r>
            <a:r>
              <a:rPr lang="ko-KR" altLang="en-US" sz="1000"/>
              <a:t>예수의 제자의 길을 끝까지 걸어가게 </a:t>
            </a:r>
            <a:r>
              <a:rPr lang="ko-KR" altLang="en-US" sz="1000" err="1"/>
              <a:t>하옵소서</a:t>
            </a:r>
            <a:r>
              <a:rPr lang="en-US" altLang="ko-KR" sz="1000"/>
              <a:t>!</a:t>
            </a:r>
          </a:p>
          <a:p>
            <a:pPr marL="0" indent="0" algn="just">
              <a:buNone/>
            </a:pPr>
            <a:r>
              <a:rPr lang="ko-KR" altLang="en-US" sz="1000" err="1"/>
              <a:t>화요기도모임을</a:t>
            </a:r>
            <a:r>
              <a:rPr lang="ko-KR" altLang="en-US" sz="1000"/>
              <a:t> 지키는 기도용사들을 축복하시고</a:t>
            </a:r>
            <a:r>
              <a:rPr lang="en-US" altLang="ko-KR" sz="1000"/>
              <a:t>, </a:t>
            </a:r>
            <a:r>
              <a:rPr lang="ko-KR" altLang="en-US" sz="1000"/>
              <a:t>각 가정마다</a:t>
            </a:r>
            <a:r>
              <a:rPr lang="en-US" altLang="ko-KR" sz="1000"/>
              <a:t> </a:t>
            </a:r>
            <a:r>
              <a:rPr lang="ko-KR" altLang="en-US" sz="1000"/>
              <a:t>하나님의 부르심의 소망이 밝게 빛나게 하시고</a:t>
            </a:r>
            <a:r>
              <a:rPr lang="en-US" altLang="ko-KR" sz="1000"/>
              <a:t>, </a:t>
            </a:r>
            <a:r>
              <a:rPr lang="ko-KR" altLang="en-US" sz="1000"/>
              <a:t>부르짖는 간구를 들으시며</a:t>
            </a:r>
            <a:r>
              <a:rPr lang="en-US" altLang="ko-KR" sz="1000"/>
              <a:t>, </a:t>
            </a:r>
            <a:r>
              <a:rPr lang="ko-KR" altLang="en-US" sz="1000"/>
              <a:t>일평생 주님을 영화롭게 하는 거룩한 삶이 되게 </a:t>
            </a:r>
            <a:r>
              <a:rPr lang="ko-KR" altLang="en-US" sz="1000" err="1"/>
              <a:t>하옵소서</a:t>
            </a:r>
            <a:endParaRPr lang="en-US" altLang="ko-KR" sz="1000"/>
          </a:p>
        </p:txBody>
      </p:sp>
      <p:sp>
        <p:nvSpPr>
          <p:cNvPr id="26" name="텍스트 개체 틀 25">
            <a:extLst>
              <a:ext uri="{FF2B5EF4-FFF2-40B4-BE49-F238E27FC236}">
                <a16:creationId xmlns:a16="http://schemas.microsoft.com/office/drawing/2014/main" id="{4674BFE4-9617-49D6-A194-6AF0C619371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845411" y="1600845"/>
            <a:ext cx="2635311" cy="394964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ko-KR" altLang="en-US" sz="1050" i="1" err="1">
                <a:solidFill>
                  <a:schemeClr val="tx1"/>
                </a:solidFill>
                <a:latin typeface="+mj-lt"/>
                <a:ea typeface="맑은 고딕"/>
              </a:rPr>
              <a:t>어라이즈</a:t>
            </a:r>
            <a:r>
              <a:rPr lang="ko-KR" altLang="en-US" sz="1050" i="1">
                <a:solidFill>
                  <a:schemeClr val="tx1"/>
                </a:solidFill>
                <a:latin typeface="+mj-lt"/>
                <a:ea typeface="맑은 고딕"/>
              </a:rPr>
              <a:t> 아프리카 100만 청원을 위하여</a:t>
            </a:r>
          </a:p>
        </p:txBody>
      </p:sp>
      <p:sp>
        <p:nvSpPr>
          <p:cNvPr id="10" name="내용 개체 틀 9">
            <a:extLst>
              <a:ext uri="{FF2B5EF4-FFF2-40B4-BE49-F238E27FC236}">
                <a16:creationId xmlns:a16="http://schemas.microsoft.com/office/drawing/2014/main" id="{C0DCC115-5B9A-45BB-8842-B73631735814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4769791" y="1948540"/>
            <a:ext cx="2693194" cy="1710785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algn="just">
              <a:buNone/>
            </a:pPr>
            <a:r>
              <a:rPr lang="ko-KR" altLang="en-US" sz="1000">
                <a:latin typeface="맑은 고딕"/>
                <a:ea typeface="맑은 고딕"/>
              </a:rPr>
              <a:t>2026년까지 전세계적으로 SSA 교회와 성도들을 위한 100만명 청원운동이 진행되고 있습니다. 한국오픈도어는 2만명 참여를 목표로 교회와 성도들의 참여를 독려하고 있습니다. </a:t>
            </a:r>
            <a:endParaRPr lang="ko-KR" altLang="en-US" sz="1000"/>
          </a:p>
          <a:p>
            <a:pPr marL="0" indent="0" algn="just">
              <a:buNone/>
            </a:pPr>
            <a:r>
              <a:rPr lang="ko-KR" altLang="en-US" sz="1000">
                <a:latin typeface="맑은 고딕"/>
                <a:ea typeface="맑은 고딕"/>
              </a:rPr>
              <a:t>한국교회 성도들의 참여도 점점 확대되고 있습니다. 더 많은 성도들이 참여할 수 있도록 교회의 문을 열어 주옵소서! </a:t>
            </a:r>
            <a:endParaRPr lang="ko-KR" altLang="en-US" sz="1000"/>
          </a:p>
        </p:txBody>
      </p:sp>
      <p:sp>
        <p:nvSpPr>
          <p:cNvPr id="27" name="텍스트 개체 틀 26">
            <a:extLst>
              <a:ext uri="{FF2B5EF4-FFF2-40B4-BE49-F238E27FC236}">
                <a16:creationId xmlns:a16="http://schemas.microsoft.com/office/drawing/2014/main" id="{6222D5B2-B472-4E3D-823D-D209F01B90C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641670" y="1600845"/>
            <a:ext cx="3026328" cy="39496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ko-KR" altLang="en-US" sz="1050">
                <a:solidFill>
                  <a:schemeClr val="tx1"/>
                </a:solidFill>
                <a:latin typeface="맑은 고딕"/>
                <a:ea typeface="맑은 고딕"/>
              </a:rPr>
              <a:t>오픈도어 대사들을 위하여</a:t>
            </a:r>
          </a:p>
          <a:p>
            <a:pPr rtl="0"/>
            <a:endParaRPr lang="ko-KR" altLang="en-US" sz="1050" i="1">
              <a:solidFill>
                <a:schemeClr val="tx1"/>
              </a:solidFill>
              <a:latin typeface="+mj-lt"/>
            </a:endParaRPr>
          </a:p>
        </p:txBody>
      </p:sp>
      <p:sp>
        <p:nvSpPr>
          <p:cNvPr id="11" name="내용 개체 틀 10">
            <a:extLst>
              <a:ext uri="{FF2B5EF4-FFF2-40B4-BE49-F238E27FC236}">
                <a16:creationId xmlns:a16="http://schemas.microsoft.com/office/drawing/2014/main" id="{89214E62-345B-4DE3-BBA0-C43EF4CCFC63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7577749" y="1948539"/>
            <a:ext cx="3090249" cy="1710785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algn="just">
              <a:buNone/>
            </a:pPr>
            <a:r>
              <a:rPr lang="ko-KR" altLang="en-US" sz="1000">
                <a:latin typeface="roboto"/>
                <a:ea typeface="맑은 고딕"/>
                <a:cs typeface="roboto"/>
              </a:rPr>
              <a:t>총 15분이 오픈도어 기도학교를 수료하여 오픈도어 대사로 위촉되었습니다. </a:t>
            </a:r>
            <a:r>
              <a:rPr lang="ko-KR" altLang="en-US" sz="1000" err="1">
                <a:latin typeface="roboto"/>
                <a:ea typeface="맑은 고딕"/>
                <a:cs typeface="roboto"/>
              </a:rPr>
              <a:t>브라더</a:t>
            </a:r>
            <a:r>
              <a:rPr lang="ko-KR" altLang="en-US" sz="1000">
                <a:latin typeface="roboto"/>
                <a:ea typeface="맑은 고딕"/>
                <a:cs typeface="roboto"/>
              </a:rPr>
              <a:t> </a:t>
            </a:r>
            <a:r>
              <a:rPr lang="ko-KR" altLang="en-US" sz="1000" err="1">
                <a:latin typeface="roboto"/>
                <a:ea typeface="맑은 고딕"/>
                <a:cs typeface="roboto"/>
              </a:rPr>
              <a:t>앤드류와</a:t>
            </a:r>
            <a:r>
              <a:rPr lang="ko-KR" altLang="en-US" sz="1000">
                <a:latin typeface="roboto"/>
                <a:ea typeface="맑은 고딕"/>
                <a:cs typeface="roboto"/>
              </a:rPr>
              <a:t> 개척자들이 가졌던 신앙의 유산을 마음에 새기고</a:t>
            </a:r>
            <a:r>
              <a:rPr lang="en-US" altLang="ko-KR" sz="1000">
                <a:latin typeface="roboto"/>
                <a:ea typeface="맑은 고딕"/>
                <a:cs typeface="roboto"/>
              </a:rPr>
              <a:t>, </a:t>
            </a:r>
            <a:r>
              <a:rPr lang="ko-KR" altLang="en-US" sz="1000">
                <a:latin typeface="roboto"/>
                <a:ea typeface="맑은 고딕"/>
                <a:cs typeface="roboto"/>
              </a:rPr>
              <a:t>오픈도어 기도용사로서 그리고 교회와 성도들을 일깨우는 오픈도어 대사로서 사명을 잘 감당하게 하시기를 기도합니다.</a:t>
            </a:r>
          </a:p>
          <a:p>
            <a:pPr marL="0" indent="0" algn="just">
              <a:buNone/>
            </a:pPr>
            <a:r>
              <a:rPr lang="ko-KR" altLang="en-US" sz="1000">
                <a:latin typeface="roboto"/>
                <a:ea typeface="맑은 고딕"/>
                <a:cs typeface="roboto"/>
              </a:rPr>
              <a:t>또한, 이 세상에 보냄을 받은 빛의 전사로서 영적전쟁에서 날마다 승리하게 </a:t>
            </a:r>
            <a:r>
              <a:rPr lang="ko-KR" altLang="en-US" sz="1000" err="1">
                <a:latin typeface="roboto"/>
                <a:ea typeface="맑은 고딕"/>
                <a:cs typeface="roboto"/>
              </a:rPr>
              <a:t>하옵소서</a:t>
            </a:r>
            <a:r>
              <a:rPr lang="ko-KR" altLang="en-US" sz="1000">
                <a:latin typeface="roboto"/>
                <a:ea typeface="맑은 고딕"/>
                <a:cs typeface="roboto"/>
              </a:rPr>
              <a:t>! 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36F0DF38-18D4-4B4F-8831-376C71C9D1A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108004" y="5805486"/>
            <a:ext cx="1407728" cy="287810"/>
          </a:xfrm>
        </p:spPr>
        <p:txBody>
          <a:bodyPr rtlCol="0"/>
          <a:lstStyle/>
          <a:p>
            <a:pPr rtl="0"/>
            <a:r>
              <a:rPr lang="en-US" altLang="ko-KR">
                <a:latin typeface="맑은 고딕" panose="020B0503020000020004" pitchFamily="50" charset="-127"/>
                <a:ea typeface="맑은 고딕" panose="020B0503020000020004" pitchFamily="50" charset="-127"/>
              </a:rPr>
              <a:t>29/4/2025</a:t>
            </a:r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" name="그림 3">
            <a:hlinkClick r:id="rId3"/>
            <a:extLst>
              <a:ext uri="{FF2B5EF4-FFF2-40B4-BE49-F238E27FC236}">
                <a16:creationId xmlns:a16="http://schemas.microsoft.com/office/drawing/2014/main" id="{39785755-48D4-FFA8-0D86-3FFB1A0C16E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059" b="26059"/>
          <a:stretch/>
        </p:blipFill>
        <p:spPr>
          <a:xfrm>
            <a:off x="1524000" y="3840526"/>
            <a:ext cx="2312760" cy="1568089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3DF76B86-E2E5-C2A5-1A74-AD2FCDF76676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5905756" y="3840526"/>
            <a:ext cx="4762244" cy="1568089"/>
          </a:xfrm>
          <a:prstGeom prst="rect">
            <a:avLst/>
          </a:prstGeom>
        </p:spPr>
      </p:pic>
      <p:pic>
        <p:nvPicPr>
          <p:cNvPr id="2" name="내용 개체 틀 8">
            <a:extLst>
              <a:ext uri="{FF2B5EF4-FFF2-40B4-BE49-F238E27FC236}">
                <a16:creationId xmlns:a16="http://schemas.microsoft.com/office/drawing/2014/main" id="{33C600D0-8F43-C87A-A5A0-2661EE2416F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773386" y="3840526"/>
            <a:ext cx="3643962" cy="1561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9058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ShojiVTI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와이드스크린</PresentationFormat>
  <Slides>19</Slides>
  <Notes>14</Notes>
  <HiddenSlides>0</HiddenSlides>
  <ScaleCrop>false</ScaleCrop>
  <HeadingPairs>
    <vt:vector size="4" baseType="variant">
      <vt:variant>
        <vt:lpstr>테마</vt:lpstr>
      </vt:variant>
      <vt:variant>
        <vt:i4>3</vt:i4>
      </vt:variant>
      <vt:variant>
        <vt:lpstr>슬라이드 제목</vt:lpstr>
      </vt:variant>
      <vt:variant>
        <vt:i4>19</vt:i4>
      </vt:variant>
    </vt:vector>
  </HeadingPairs>
  <TitlesOfParts>
    <vt:vector size="22" baseType="lpstr">
      <vt:lpstr>Office 테마</vt:lpstr>
      <vt:lpstr>Office 테마</vt:lpstr>
      <vt:lpstr>ShojiVTI</vt:lpstr>
      <vt:lpstr>Prayer Meeting  for Persecuted Church Worldwide 박해받는 교회를 위한 화요기도모임</vt:lpstr>
      <vt:lpstr>기도영상 : 나이지리아</vt:lpstr>
      <vt:lpstr>출14:14</vt:lpstr>
      <vt:lpstr>PowerPoint 프레젠테이션</vt:lpstr>
      <vt:lpstr>OPEN DOORS CORE VALUE/핵심가치</vt:lpstr>
      <vt:lpstr>우리는 예수 그리스도와 그의 지상명령에 헌신한다.   We are devoted Jesus Christ and His commission.</vt:lpstr>
      <vt:lpstr>어라이즈 아프리카 청원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박해 받는 교회를 위한 기도가 이 땅에 요원의 불길처럼 뜨겁게 일어나기를 기도합니다.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Prayer Meeting  for Persecuted Church Worldwide 박해받는 교회를 위한 화요기도모임</dc:title>
  <dc:creator>Daniel Kim</dc:creator>
  <cp:revision>2567</cp:revision>
  <dcterms:created xsi:type="dcterms:W3CDTF">2024-07-08T04:53:18Z</dcterms:created>
  <dcterms:modified xsi:type="dcterms:W3CDTF">2026-03-31T09:53:46Z</dcterms:modified>
</cp:coreProperties>
</file>